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536" r:id="rId5"/>
    <p:sldId id="533" r:id="rId6"/>
    <p:sldId id="534" r:id="rId7"/>
    <p:sldId id="535" r:id="rId8"/>
  </p:sldIdLst>
  <p:sldSz cx="21383625" cy="30275213"/>
  <p:notesSz cx="6858000" cy="9144000"/>
  <p:defaultTextStyle>
    <a:defPPr>
      <a:defRPr lang="da-DK"/>
    </a:defPPr>
    <a:lvl1pPr marL="0" algn="l" defTabSz="1293970" rtl="0" eaLnBrk="1" latinLnBrk="0" hangingPunct="1">
      <a:defRPr sz="5094" kern="1200">
        <a:solidFill>
          <a:schemeClr val="tx1"/>
        </a:solidFill>
        <a:latin typeface="+mn-lt"/>
        <a:ea typeface="+mn-ea"/>
        <a:cs typeface="+mn-cs"/>
      </a:defRPr>
    </a:lvl1pPr>
    <a:lvl2pPr marL="1293970" algn="l" defTabSz="1293970" rtl="0" eaLnBrk="1" latinLnBrk="0" hangingPunct="1">
      <a:defRPr sz="5094" kern="1200">
        <a:solidFill>
          <a:schemeClr val="tx1"/>
        </a:solidFill>
        <a:latin typeface="+mn-lt"/>
        <a:ea typeface="+mn-ea"/>
        <a:cs typeface="+mn-cs"/>
      </a:defRPr>
    </a:lvl2pPr>
    <a:lvl3pPr marL="2587945" algn="l" defTabSz="1293970" rtl="0" eaLnBrk="1" latinLnBrk="0" hangingPunct="1">
      <a:defRPr sz="5094" kern="1200">
        <a:solidFill>
          <a:schemeClr val="tx1"/>
        </a:solidFill>
        <a:latin typeface="+mn-lt"/>
        <a:ea typeface="+mn-ea"/>
        <a:cs typeface="+mn-cs"/>
      </a:defRPr>
    </a:lvl3pPr>
    <a:lvl4pPr marL="3881911" algn="l" defTabSz="1293970" rtl="0" eaLnBrk="1" latinLnBrk="0" hangingPunct="1">
      <a:defRPr sz="5094" kern="1200">
        <a:solidFill>
          <a:schemeClr val="tx1"/>
        </a:solidFill>
        <a:latin typeface="+mn-lt"/>
        <a:ea typeface="+mn-ea"/>
        <a:cs typeface="+mn-cs"/>
      </a:defRPr>
    </a:lvl4pPr>
    <a:lvl5pPr marL="5175885" algn="l" defTabSz="1293970" rtl="0" eaLnBrk="1" latinLnBrk="0" hangingPunct="1">
      <a:defRPr sz="5094" kern="1200">
        <a:solidFill>
          <a:schemeClr val="tx1"/>
        </a:solidFill>
        <a:latin typeface="+mn-lt"/>
        <a:ea typeface="+mn-ea"/>
        <a:cs typeface="+mn-cs"/>
      </a:defRPr>
    </a:lvl5pPr>
    <a:lvl6pPr marL="6469856" algn="l" defTabSz="1293970" rtl="0" eaLnBrk="1" latinLnBrk="0" hangingPunct="1">
      <a:defRPr sz="5094" kern="1200">
        <a:solidFill>
          <a:schemeClr val="tx1"/>
        </a:solidFill>
        <a:latin typeface="+mn-lt"/>
        <a:ea typeface="+mn-ea"/>
        <a:cs typeface="+mn-cs"/>
      </a:defRPr>
    </a:lvl6pPr>
    <a:lvl7pPr marL="7763826" algn="l" defTabSz="1293970" rtl="0" eaLnBrk="1" latinLnBrk="0" hangingPunct="1">
      <a:defRPr sz="5094" kern="1200">
        <a:solidFill>
          <a:schemeClr val="tx1"/>
        </a:solidFill>
        <a:latin typeface="+mn-lt"/>
        <a:ea typeface="+mn-ea"/>
        <a:cs typeface="+mn-cs"/>
      </a:defRPr>
    </a:lvl7pPr>
    <a:lvl8pPr marL="9057798" algn="l" defTabSz="1293970" rtl="0" eaLnBrk="1" latinLnBrk="0" hangingPunct="1">
      <a:defRPr sz="5094" kern="1200">
        <a:solidFill>
          <a:schemeClr val="tx1"/>
        </a:solidFill>
        <a:latin typeface="+mn-lt"/>
        <a:ea typeface="+mn-ea"/>
        <a:cs typeface="+mn-cs"/>
      </a:defRPr>
    </a:lvl8pPr>
    <a:lvl9pPr marL="10351767" algn="l" defTabSz="1293970" rtl="0" eaLnBrk="1" latinLnBrk="0" hangingPunct="1">
      <a:defRPr sz="509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rine Keller" initials="KK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B62E"/>
    <a:srgbClr val="B8766A"/>
    <a:srgbClr val="C07B6F"/>
    <a:srgbClr val="DA8874"/>
    <a:srgbClr val="F8D7D2"/>
    <a:srgbClr val="A2CBBD"/>
    <a:srgbClr val="BCD2C8"/>
    <a:srgbClr val="D9E8E2"/>
    <a:srgbClr val="EFF6F3"/>
    <a:srgbClr val="C3D8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05F15A-622F-43DA-AE8B-E1AAE8201EE9}" v="3" dt="2019-11-25T13:08:03.078"/>
    <p1510:client id="{CF0925F7-AA89-6501-0A00-14EDFA0AD9AF}" v="170" dt="2019-11-26T09:41:36.06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llemlayout 2 - markeringsfarv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80" autoAdjust="0"/>
    <p:restoredTop sz="50000" autoAdjust="0"/>
  </p:normalViewPr>
  <p:slideViewPr>
    <p:cSldViewPr snapToGrid="0" snapToObjects="1" showGuides="1">
      <p:cViewPr>
        <p:scale>
          <a:sx n="30" d="100"/>
          <a:sy n="30" d="100"/>
        </p:scale>
        <p:origin x="1956" y="2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45" d="100"/>
        <a:sy n="245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264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ila S. Andersen" userId="S::la@dkr.dk::0eb4be84-f999-4443-906a-01093b6e4e5f" providerId="AD" clId="Web-{CF0925F7-AA89-6501-0A00-14EDFA0AD9AF}"/>
    <pc:docChg chg="modSld">
      <pc:chgData name="Laila S. Andersen" userId="S::la@dkr.dk::0eb4be84-f999-4443-906a-01093b6e4e5f" providerId="AD" clId="Web-{CF0925F7-AA89-6501-0A00-14EDFA0AD9AF}" dt="2019-11-26T09:41:36.068" v="165" actId="20577"/>
      <pc:docMkLst>
        <pc:docMk/>
      </pc:docMkLst>
      <pc:sldChg chg="addSp delSp modSp">
        <pc:chgData name="Laila S. Andersen" userId="S::la@dkr.dk::0eb4be84-f999-4443-906a-01093b6e4e5f" providerId="AD" clId="Web-{CF0925F7-AA89-6501-0A00-14EDFA0AD9AF}" dt="2019-11-26T09:41:36.068" v="165" actId="20577"/>
        <pc:sldMkLst>
          <pc:docMk/>
          <pc:sldMk cId="1826396357" sldId="536"/>
        </pc:sldMkLst>
        <pc:spChg chg="mod">
          <ac:chgData name="Laila S. Andersen" userId="S::la@dkr.dk::0eb4be84-f999-4443-906a-01093b6e4e5f" providerId="AD" clId="Web-{CF0925F7-AA89-6501-0A00-14EDFA0AD9AF}" dt="2019-11-26T09:33:55.760" v="164" actId="14100"/>
          <ac:spMkLst>
            <pc:docMk/>
            <pc:sldMk cId="1826396357" sldId="536"/>
            <ac:spMk id="2" creationId="{DF070AA1-4208-9E44-8908-CB9039C487BF}"/>
          </ac:spMkLst>
        </pc:spChg>
        <pc:spChg chg="mod">
          <ac:chgData name="Laila S. Andersen" userId="S::la@dkr.dk::0eb4be84-f999-4443-906a-01093b6e4e5f" providerId="AD" clId="Web-{CF0925F7-AA89-6501-0A00-14EDFA0AD9AF}" dt="2019-11-26T09:41:36.068" v="165" actId="20577"/>
          <ac:spMkLst>
            <pc:docMk/>
            <pc:sldMk cId="1826396357" sldId="536"/>
            <ac:spMk id="3" creationId="{6759FAFA-CFD9-49D1-960B-48659F123B1A}"/>
          </ac:spMkLst>
        </pc:spChg>
        <pc:spChg chg="add del">
          <ac:chgData name="Laila S. Andersen" userId="S::la@dkr.dk::0eb4be84-f999-4443-906a-01093b6e4e5f" providerId="AD" clId="Web-{CF0925F7-AA89-6501-0A00-14EDFA0AD9AF}" dt="2019-11-26T09:29:32.309" v="78"/>
          <ac:spMkLst>
            <pc:docMk/>
            <pc:sldMk cId="1826396357" sldId="536"/>
            <ac:spMk id="4" creationId="{792AA53D-5647-46E7-A851-43E7773EE46B}"/>
          </ac:spMkLst>
        </pc:spChg>
      </pc:sldChg>
    </pc:docChg>
  </pc:docChgLst>
  <pc:docChgLst>
    <pc:chgData name="Katrine Keller" userId="8915f3a8-31c0-4ec4-9f28-2c59f4baf04b" providerId="ADAL" clId="{5205F15A-622F-43DA-AE8B-E1AAE8201EE9}"/>
    <pc:docChg chg="custSel modSld">
      <pc:chgData name="Katrine Keller" userId="8915f3a8-31c0-4ec4-9f28-2c59f4baf04b" providerId="ADAL" clId="{5205F15A-622F-43DA-AE8B-E1AAE8201EE9}" dt="2019-11-25T14:11:18.759" v="438" actId="20577"/>
      <pc:docMkLst>
        <pc:docMk/>
      </pc:docMkLst>
      <pc:sldChg chg="delSp">
        <pc:chgData name="Katrine Keller" userId="8915f3a8-31c0-4ec4-9f28-2c59f4baf04b" providerId="ADAL" clId="{5205F15A-622F-43DA-AE8B-E1AAE8201EE9}" dt="2019-11-25T13:05:31.861" v="3" actId="478"/>
        <pc:sldMkLst>
          <pc:docMk/>
          <pc:sldMk cId="1494460913" sldId="533"/>
        </pc:sldMkLst>
        <pc:picChg chg="del">
          <ac:chgData name="Katrine Keller" userId="8915f3a8-31c0-4ec4-9f28-2c59f4baf04b" providerId="ADAL" clId="{5205F15A-622F-43DA-AE8B-E1AAE8201EE9}" dt="2019-11-25T13:05:30.764" v="2" actId="478"/>
          <ac:picMkLst>
            <pc:docMk/>
            <pc:sldMk cId="1494460913" sldId="533"/>
            <ac:picMk id="209" creationId="{00000000-0000-0000-0000-000000000000}"/>
          </ac:picMkLst>
        </pc:picChg>
        <pc:picChg chg="del">
          <ac:chgData name="Katrine Keller" userId="8915f3a8-31c0-4ec4-9f28-2c59f4baf04b" providerId="ADAL" clId="{5205F15A-622F-43DA-AE8B-E1AAE8201EE9}" dt="2019-11-25T13:05:31.861" v="3" actId="478"/>
          <ac:picMkLst>
            <pc:docMk/>
            <pc:sldMk cId="1494460913" sldId="533"/>
            <ac:picMk id="210" creationId="{F812B656-09F9-004B-B6F6-6142D16074EB}"/>
          </ac:picMkLst>
        </pc:picChg>
      </pc:sldChg>
      <pc:sldChg chg="modSp">
        <pc:chgData name="Katrine Keller" userId="8915f3a8-31c0-4ec4-9f28-2c59f4baf04b" providerId="ADAL" clId="{5205F15A-622F-43DA-AE8B-E1AAE8201EE9}" dt="2019-11-25T09:29:44.909" v="0" actId="207"/>
        <pc:sldMkLst>
          <pc:docMk/>
          <pc:sldMk cId="1765375256" sldId="534"/>
        </pc:sldMkLst>
        <pc:spChg chg="mod">
          <ac:chgData name="Katrine Keller" userId="8915f3a8-31c0-4ec4-9f28-2c59f4baf04b" providerId="ADAL" clId="{5205F15A-622F-43DA-AE8B-E1AAE8201EE9}" dt="2019-11-25T09:29:44.909" v="0" actId="207"/>
          <ac:spMkLst>
            <pc:docMk/>
            <pc:sldMk cId="1765375256" sldId="534"/>
            <ac:spMk id="203" creationId="{00000000-0000-0000-0000-000000000000}"/>
          </ac:spMkLst>
        </pc:spChg>
      </pc:sldChg>
      <pc:sldChg chg="modSp">
        <pc:chgData name="Katrine Keller" userId="8915f3a8-31c0-4ec4-9f28-2c59f4baf04b" providerId="ADAL" clId="{5205F15A-622F-43DA-AE8B-E1AAE8201EE9}" dt="2019-11-25T09:29:49.651" v="1" actId="207"/>
        <pc:sldMkLst>
          <pc:docMk/>
          <pc:sldMk cId="2751747199" sldId="535"/>
        </pc:sldMkLst>
        <pc:spChg chg="mod">
          <ac:chgData name="Katrine Keller" userId="8915f3a8-31c0-4ec4-9f28-2c59f4baf04b" providerId="ADAL" clId="{5205F15A-622F-43DA-AE8B-E1AAE8201EE9}" dt="2019-11-25T09:29:49.651" v="1" actId="207"/>
          <ac:spMkLst>
            <pc:docMk/>
            <pc:sldMk cId="2751747199" sldId="535"/>
            <ac:spMk id="7" creationId="{00000000-0000-0000-0000-000000000000}"/>
          </ac:spMkLst>
        </pc:spChg>
      </pc:sldChg>
      <pc:sldChg chg="addSp modSp">
        <pc:chgData name="Katrine Keller" userId="8915f3a8-31c0-4ec4-9f28-2c59f4baf04b" providerId="ADAL" clId="{5205F15A-622F-43DA-AE8B-E1AAE8201EE9}" dt="2019-11-25T14:11:18.759" v="438" actId="20577"/>
        <pc:sldMkLst>
          <pc:docMk/>
          <pc:sldMk cId="1826396357" sldId="536"/>
        </pc:sldMkLst>
        <pc:spChg chg="add mod">
          <ac:chgData name="Katrine Keller" userId="8915f3a8-31c0-4ec4-9f28-2c59f4baf04b" providerId="ADAL" clId="{5205F15A-622F-43DA-AE8B-E1AAE8201EE9}" dt="2019-11-25T14:11:18.759" v="438" actId="20577"/>
          <ac:spMkLst>
            <pc:docMk/>
            <pc:sldMk cId="1826396357" sldId="536"/>
            <ac:spMk id="3" creationId="{6759FAFA-CFD9-49D1-960B-48659F123B1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35AFB-C2BE-454D-810A-67E753CAE560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C6618F-9416-D644-9E5C-3BABAA40721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76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F3AD5-5140-4B40-A9EC-01525386091F}" type="datetimeFigureOut">
              <a:rPr lang="da-DK" smtClean="0"/>
              <a:t>26-11-2019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CE96B-DC18-4140-99FA-6D443C1D937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82797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93970" rtl="0" eaLnBrk="1" latinLnBrk="0" hangingPunct="1">
      <a:defRPr sz="3397" kern="1200">
        <a:solidFill>
          <a:schemeClr val="tx1"/>
        </a:solidFill>
        <a:latin typeface="+mn-lt"/>
        <a:ea typeface="+mn-ea"/>
        <a:cs typeface="+mn-cs"/>
      </a:defRPr>
    </a:lvl1pPr>
    <a:lvl2pPr marL="1293970" algn="l" defTabSz="1293970" rtl="0" eaLnBrk="1" latinLnBrk="0" hangingPunct="1">
      <a:defRPr sz="3397" kern="1200">
        <a:solidFill>
          <a:schemeClr val="tx1"/>
        </a:solidFill>
        <a:latin typeface="+mn-lt"/>
        <a:ea typeface="+mn-ea"/>
        <a:cs typeface="+mn-cs"/>
      </a:defRPr>
    </a:lvl2pPr>
    <a:lvl3pPr marL="2587945" algn="l" defTabSz="1293970" rtl="0" eaLnBrk="1" latinLnBrk="0" hangingPunct="1">
      <a:defRPr sz="3397" kern="1200">
        <a:solidFill>
          <a:schemeClr val="tx1"/>
        </a:solidFill>
        <a:latin typeface="+mn-lt"/>
        <a:ea typeface="+mn-ea"/>
        <a:cs typeface="+mn-cs"/>
      </a:defRPr>
    </a:lvl3pPr>
    <a:lvl4pPr marL="3881911" algn="l" defTabSz="1293970" rtl="0" eaLnBrk="1" latinLnBrk="0" hangingPunct="1">
      <a:defRPr sz="3397" kern="1200">
        <a:solidFill>
          <a:schemeClr val="tx1"/>
        </a:solidFill>
        <a:latin typeface="+mn-lt"/>
        <a:ea typeface="+mn-ea"/>
        <a:cs typeface="+mn-cs"/>
      </a:defRPr>
    </a:lvl4pPr>
    <a:lvl5pPr marL="5175885" algn="l" defTabSz="1293970" rtl="0" eaLnBrk="1" latinLnBrk="0" hangingPunct="1">
      <a:defRPr sz="3397" kern="1200">
        <a:solidFill>
          <a:schemeClr val="tx1"/>
        </a:solidFill>
        <a:latin typeface="+mn-lt"/>
        <a:ea typeface="+mn-ea"/>
        <a:cs typeface="+mn-cs"/>
      </a:defRPr>
    </a:lvl5pPr>
    <a:lvl6pPr marL="6469856" algn="l" defTabSz="1293970" rtl="0" eaLnBrk="1" latinLnBrk="0" hangingPunct="1">
      <a:defRPr sz="3397" kern="1200">
        <a:solidFill>
          <a:schemeClr val="tx1"/>
        </a:solidFill>
        <a:latin typeface="+mn-lt"/>
        <a:ea typeface="+mn-ea"/>
        <a:cs typeface="+mn-cs"/>
      </a:defRPr>
    </a:lvl6pPr>
    <a:lvl7pPr marL="7763826" algn="l" defTabSz="1293970" rtl="0" eaLnBrk="1" latinLnBrk="0" hangingPunct="1">
      <a:defRPr sz="3397" kern="1200">
        <a:solidFill>
          <a:schemeClr val="tx1"/>
        </a:solidFill>
        <a:latin typeface="+mn-lt"/>
        <a:ea typeface="+mn-ea"/>
        <a:cs typeface="+mn-cs"/>
      </a:defRPr>
    </a:lvl7pPr>
    <a:lvl8pPr marL="9057798" algn="l" defTabSz="1293970" rtl="0" eaLnBrk="1" latinLnBrk="0" hangingPunct="1">
      <a:defRPr sz="3397" kern="1200">
        <a:solidFill>
          <a:schemeClr val="tx1"/>
        </a:solidFill>
        <a:latin typeface="+mn-lt"/>
        <a:ea typeface="+mn-ea"/>
        <a:cs typeface="+mn-cs"/>
      </a:defRPr>
    </a:lvl8pPr>
    <a:lvl9pPr marL="10351767" algn="l" defTabSz="1293970" rtl="0" eaLnBrk="1" latinLnBrk="0" hangingPunct="1">
      <a:defRPr sz="339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_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593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</p:sldLayoutIdLst>
  <p:txStyles>
    <p:titleStyle>
      <a:lvl1pPr algn="ctr" defTabSz="646195" rtl="0" eaLnBrk="1" latinLnBrk="0" hangingPunct="1">
        <a:spcBef>
          <a:spcPct val="0"/>
        </a:spcBef>
        <a:buNone/>
        <a:defRPr sz="62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4646" indent="-484646" algn="l" defTabSz="646195" rtl="0" eaLnBrk="1" latinLnBrk="0" hangingPunct="1">
        <a:spcBef>
          <a:spcPct val="20000"/>
        </a:spcBef>
        <a:buFont typeface="Arial"/>
        <a:buChar char="•"/>
        <a:defRPr sz="4523" kern="1200">
          <a:solidFill>
            <a:schemeClr val="tx1"/>
          </a:solidFill>
          <a:latin typeface="+mn-lt"/>
          <a:ea typeface="+mn-ea"/>
          <a:cs typeface="+mn-cs"/>
        </a:defRPr>
      </a:lvl1pPr>
      <a:lvl2pPr marL="1050065" indent="-403870" algn="l" defTabSz="646195" rtl="0" eaLnBrk="1" latinLnBrk="0" hangingPunct="1">
        <a:spcBef>
          <a:spcPct val="20000"/>
        </a:spcBef>
        <a:buFont typeface="Arial"/>
        <a:buChar char="–"/>
        <a:defRPr sz="3957" kern="1200">
          <a:solidFill>
            <a:schemeClr val="tx1"/>
          </a:solidFill>
          <a:latin typeface="+mn-lt"/>
          <a:ea typeface="+mn-ea"/>
          <a:cs typeface="+mn-cs"/>
        </a:defRPr>
      </a:lvl2pPr>
      <a:lvl3pPr marL="1615484" indent="-323096" algn="l" defTabSz="646195" rtl="0" eaLnBrk="1" latinLnBrk="0" hangingPunct="1">
        <a:spcBef>
          <a:spcPct val="20000"/>
        </a:spcBef>
        <a:buFont typeface="Arial"/>
        <a:buChar char="•"/>
        <a:defRPr sz="3392" kern="1200">
          <a:solidFill>
            <a:schemeClr val="tx1"/>
          </a:solidFill>
          <a:latin typeface="+mn-lt"/>
          <a:ea typeface="+mn-ea"/>
          <a:cs typeface="+mn-cs"/>
        </a:defRPr>
      </a:lvl3pPr>
      <a:lvl4pPr marL="2261679" indent="-323096" algn="l" defTabSz="646195" rtl="0" eaLnBrk="1" latinLnBrk="0" hangingPunct="1">
        <a:spcBef>
          <a:spcPct val="20000"/>
        </a:spcBef>
        <a:buFont typeface="Arial"/>
        <a:buChar char="–"/>
        <a:defRPr sz="2827" kern="1200">
          <a:solidFill>
            <a:schemeClr val="tx1"/>
          </a:solidFill>
          <a:latin typeface="+mn-lt"/>
          <a:ea typeface="+mn-ea"/>
          <a:cs typeface="+mn-cs"/>
        </a:defRPr>
      </a:lvl4pPr>
      <a:lvl5pPr marL="2907872" indent="-323096" algn="l" defTabSz="646195" rtl="0" eaLnBrk="1" latinLnBrk="0" hangingPunct="1">
        <a:spcBef>
          <a:spcPct val="20000"/>
        </a:spcBef>
        <a:buFont typeface="Arial"/>
        <a:buChar char="»"/>
        <a:defRPr sz="2827" kern="1200">
          <a:solidFill>
            <a:schemeClr val="tx1"/>
          </a:solidFill>
          <a:latin typeface="+mn-lt"/>
          <a:ea typeface="+mn-ea"/>
          <a:cs typeface="+mn-cs"/>
        </a:defRPr>
      </a:lvl5pPr>
      <a:lvl6pPr marL="3554065" indent="-323096" algn="l" defTabSz="646195" rtl="0" eaLnBrk="1" latinLnBrk="0" hangingPunct="1">
        <a:spcBef>
          <a:spcPct val="20000"/>
        </a:spcBef>
        <a:buFont typeface="Arial"/>
        <a:buChar char="•"/>
        <a:defRPr sz="2827" kern="1200">
          <a:solidFill>
            <a:schemeClr val="tx1"/>
          </a:solidFill>
          <a:latin typeface="+mn-lt"/>
          <a:ea typeface="+mn-ea"/>
          <a:cs typeface="+mn-cs"/>
        </a:defRPr>
      </a:lvl6pPr>
      <a:lvl7pPr marL="4200260" indent="-323096" algn="l" defTabSz="646195" rtl="0" eaLnBrk="1" latinLnBrk="0" hangingPunct="1">
        <a:spcBef>
          <a:spcPct val="20000"/>
        </a:spcBef>
        <a:buFont typeface="Arial"/>
        <a:buChar char="•"/>
        <a:defRPr sz="2827" kern="1200">
          <a:solidFill>
            <a:schemeClr val="tx1"/>
          </a:solidFill>
          <a:latin typeface="+mn-lt"/>
          <a:ea typeface="+mn-ea"/>
          <a:cs typeface="+mn-cs"/>
        </a:defRPr>
      </a:lvl7pPr>
      <a:lvl8pPr marL="4846453" indent="-323096" algn="l" defTabSz="646195" rtl="0" eaLnBrk="1" latinLnBrk="0" hangingPunct="1">
        <a:spcBef>
          <a:spcPct val="20000"/>
        </a:spcBef>
        <a:buFont typeface="Arial"/>
        <a:buChar char="•"/>
        <a:defRPr sz="2827" kern="1200">
          <a:solidFill>
            <a:schemeClr val="tx1"/>
          </a:solidFill>
          <a:latin typeface="+mn-lt"/>
          <a:ea typeface="+mn-ea"/>
          <a:cs typeface="+mn-cs"/>
        </a:defRPr>
      </a:lvl8pPr>
      <a:lvl9pPr marL="5492646" indent="-323096" algn="l" defTabSz="646195" rtl="0" eaLnBrk="1" latinLnBrk="0" hangingPunct="1">
        <a:spcBef>
          <a:spcPct val="20000"/>
        </a:spcBef>
        <a:buFont typeface="Arial"/>
        <a:buChar char="•"/>
        <a:defRPr sz="28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646195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1pPr>
      <a:lvl2pPr marL="646195" algn="l" defTabSz="646195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2pPr>
      <a:lvl3pPr marL="1292388" algn="l" defTabSz="646195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3pPr>
      <a:lvl4pPr marL="1938581" algn="l" defTabSz="646195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4pPr>
      <a:lvl5pPr marL="2584774" algn="l" defTabSz="646195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5pPr>
      <a:lvl6pPr marL="3230969" algn="l" defTabSz="646195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6pPr>
      <a:lvl7pPr marL="3877162" algn="l" defTabSz="646195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7pPr>
      <a:lvl8pPr marL="4523356" algn="l" defTabSz="646195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8pPr>
      <a:lvl9pPr marL="5169550" algn="l" defTabSz="646195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537" userDrawn="1">
          <p15:clr>
            <a:srgbClr val="F26B43"/>
          </p15:clr>
        </p15:guide>
        <p15:guide id="2" pos="6734" userDrawn="1">
          <p15:clr>
            <a:srgbClr val="F26B43"/>
          </p15:clr>
        </p15:guide>
        <p15:guide id="3" orient="horz" pos="18154" userDrawn="1">
          <p15:clr>
            <a:srgbClr val="F26B43"/>
          </p15:clr>
        </p15:guide>
        <p15:guide id="4" orient="horz" pos="917" userDrawn="1">
          <p15:clr>
            <a:srgbClr val="F26B43"/>
          </p15:clr>
        </p15:guide>
        <p15:guide id="6" pos="906" userDrawn="1">
          <p15:clr>
            <a:srgbClr val="F26B43"/>
          </p15:clr>
        </p15:guide>
        <p15:guide id="7" pos="12586" userDrawn="1">
          <p15:clr>
            <a:srgbClr val="F26B43"/>
          </p15:clr>
        </p15:guide>
        <p15:guide id="9" pos="6916" userDrawn="1">
          <p15:clr>
            <a:srgbClr val="F26B43"/>
          </p15:clr>
        </p15:guide>
        <p15:guide id="10" pos="655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DF070AA1-4208-9E44-8908-CB9039C487B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21383625" cy="4644342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marL="484646" indent="-48464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45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50065" indent="-403870" algn="l" defTabSz="646195" rtl="0" eaLnBrk="1" latinLnBrk="0" hangingPunct="1">
              <a:spcBef>
                <a:spcPct val="20000"/>
              </a:spcBef>
              <a:buFont typeface="Arial"/>
              <a:buChar char="–"/>
              <a:defRPr sz="39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15484" indent="-32309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33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61679" indent="-323096" algn="l" defTabSz="646195" rtl="0" eaLnBrk="1" latinLnBrk="0" hangingPunct="1">
              <a:spcBef>
                <a:spcPct val="20000"/>
              </a:spcBef>
              <a:buFont typeface="Arial"/>
              <a:buChar char="–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07872" indent="-323096" algn="l" defTabSz="646195" rtl="0" eaLnBrk="1" latinLnBrk="0" hangingPunct="1">
              <a:spcBef>
                <a:spcPct val="20000"/>
              </a:spcBef>
              <a:buFont typeface="Arial"/>
              <a:buChar char="»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54065" indent="-32309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00260" indent="-32309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46453" indent="-32309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92646" indent="-32309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endParaRPr lang="da-DK" sz="3200" dirty="0">
              <a:latin typeface="Gill Sans Light"/>
              <a:ea typeface="Gill Sans Light" charset="0"/>
              <a:cs typeface="Gill Sans Light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da-DK" sz="3200" dirty="0">
              <a:latin typeface="Gill Sans Light"/>
              <a:ea typeface="Gill Sans Light" charset="0"/>
              <a:cs typeface="Gill Sans Light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da-DK" sz="3200" dirty="0">
              <a:latin typeface="Gill Sans Light"/>
              <a:ea typeface="Gill Sans Light" charset="0"/>
              <a:cs typeface="Gill Sans Light" charset="0"/>
            </a:endParaRPr>
          </a:p>
          <a:p>
            <a:pPr marL="0" indent="0" algn="ctr">
              <a:lnSpc>
                <a:spcPct val="80000"/>
              </a:lnSpc>
              <a:buNone/>
            </a:pPr>
            <a:endParaRPr lang="da-DK" sz="3200" dirty="0">
              <a:latin typeface="Gill Sans Light"/>
              <a:ea typeface="Gill Sans Light" charset="0"/>
              <a:cs typeface="Gill Sans Light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da-DK" sz="3200" dirty="0">
                <a:latin typeface="Gill Sans Light"/>
                <a:ea typeface="Gill Sans Light" charset="0"/>
                <a:cs typeface="Gill Sans Light" charset="0"/>
              </a:rPr>
              <a:t>A1 PLAKAT MED OPGAVER</a:t>
            </a:r>
            <a:endParaRPr lang="en-US" sz="3200" dirty="0">
              <a:latin typeface="Gill Sans Light"/>
              <a:ea typeface="Gill Sans Light" charset="0"/>
              <a:cs typeface="Gill Sans Light" charset="0"/>
            </a:endParaRP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6759FAFA-CFD9-49D1-960B-48659F123B1A}"/>
              </a:ext>
            </a:extLst>
          </p:cNvPr>
          <p:cNvSpPr txBox="1">
            <a:spLocks/>
          </p:cNvSpPr>
          <p:nvPr/>
        </p:nvSpPr>
        <p:spPr>
          <a:xfrm>
            <a:off x="4644286" y="5103811"/>
            <a:ext cx="12384939" cy="4311124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marL="484646" indent="-48464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45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50065" indent="-403870" algn="l" defTabSz="646195" rtl="0" eaLnBrk="1" latinLnBrk="0" hangingPunct="1">
              <a:spcBef>
                <a:spcPct val="20000"/>
              </a:spcBef>
              <a:buFont typeface="Arial"/>
              <a:buChar char="–"/>
              <a:defRPr sz="39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15484" indent="-32309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33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61679" indent="-323096" algn="l" defTabSz="646195" rtl="0" eaLnBrk="1" latinLnBrk="0" hangingPunct="1">
              <a:spcBef>
                <a:spcPct val="20000"/>
              </a:spcBef>
              <a:buFont typeface="Arial"/>
              <a:buChar char="–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07872" indent="-323096" algn="l" defTabSz="646195" rtl="0" eaLnBrk="1" latinLnBrk="0" hangingPunct="1">
              <a:spcBef>
                <a:spcPct val="20000"/>
              </a:spcBef>
              <a:buFont typeface="Arial"/>
              <a:buChar char="»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54065" indent="-32309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00260" indent="-32309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46453" indent="-32309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92646" indent="-32309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5795" lvl="1" indent="0">
              <a:lnSpc>
                <a:spcPct val="80000"/>
              </a:lnSpc>
              <a:buNone/>
            </a:pPr>
            <a:endParaRPr lang="da-DK" sz="1800" dirty="0">
              <a:latin typeface="Gill Sans Light"/>
              <a:ea typeface="Gill Sans Light" charset="0"/>
              <a:cs typeface="Gill Sans Light" charset="0"/>
            </a:endParaRPr>
          </a:p>
          <a:p>
            <a:pPr marL="645795" lvl="1" indent="0">
              <a:lnSpc>
                <a:spcPct val="80000"/>
              </a:lnSpc>
              <a:buNone/>
            </a:pPr>
            <a:endParaRPr lang="da-DK" sz="1800" dirty="0">
              <a:latin typeface="Gill Sans Light"/>
              <a:ea typeface="Gill Sans Light" charset="0"/>
              <a:cs typeface="Gill Sans Light" charset="0"/>
            </a:endParaRPr>
          </a:p>
          <a:p>
            <a:pPr marL="645795" lvl="1" indent="0">
              <a:lnSpc>
                <a:spcPct val="80000"/>
              </a:lnSpc>
              <a:buNone/>
            </a:pPr>
            <a:endParaRPr lang="da-DK" sz="1800" dirty="0">
              <a:latin typeface="Gill Sans Light"/>
              <a:ea typeface="Gill Sans Light" charset="0"/>
              <a:cs typeface="Gill Sans Light" charset="0"/>
            </a:endParaRPr>
          </a:p>
          <a:p>
            <a:pPr marL="645795" lvl="1" indent="0">
              <a:lnSpc>
                <a:spcPct val="80000"/>
              </a:lnSpc>
              <a:buNone/>
            </a:pPr>
            <a:r>
              <a:rPr lang="da-DK" sz="1800" dirty="0">
                <a:latin typeface="Gill Sans Light"/>
                <a:ea typeface="Gill Sans Light" charset="0"/>
                <a:cs typeface="Gill Sans Light" charset="0"/>
              </a:rPr>
              <a:t>Dette materiale hører til trin 3 – Forberedelse</a:t>
            </a:r>
          </a:p>
          <a:p>
            <a:pPr marL="645795" lvl="1" indent="0">
              <a:lnSpc>
                <a:spcPct val="80000"/>
              </a:lnSpc>
              <a:buNone/>
            </a:pPr>
            <a:endParaRPr lang="da-DK" sz="1800">
              <a:latin typeface="Gill Sans Light"/>
              <a:ea typeface="Gill Sans Light" charset="0"/>
              <a:cs typeface="Gill Sans Light" charset="0"/>
            </a:endParaRPr>
          </a:p>
          <a:p>
            <a:pPr marL="645795" lvl="1" indent="0">
              <a:lnSpc>
                <a:spcPct val="80000"/>
              </a:lnSpc>
              <a:buNone/>
            </a:pPr>
            <a:r>
              <a:rPr lang="da-DK" sz="1800">
                <a:latin typeface="Gill Sans Light"/>
                <a:ea typeface="Gill Sans Light" charset="0"/>
                <a:cs typeface="Gill Sans Light" charset="0"/>
              </a:rPr>
              <a:t>Her får du ideer til opgaver, der kan igangsættes en samtale. Opgaverne kan give jer en forståelse af deltagernes opfattelse af </a:t>
            </a:r>
            <a:r>
              <a:rPr lang="da-DK" sz="1800" dirty="0">
                <a:latin typeface="Gill Sans Light"/>
                <a:ea typeface="Gill Sans Light" charset="0"/>
                <a:cs typeface="Gill Sans Light" charset="0"/>
              </a:rPr>
              <a:t>forskellige problemstillinger.  </a:t>
            </a:r>
          </a:p>
          <a:p>
            <a:pPr marL="645795" lvl="1" indent="0">
              <a:lnSpc>
                <a:spcPct val="80000"/>
              </a:lnSpc>
              <a:buNone/>
            </a:pPr>
            <a:endParaRPr lang="da-DK" sz="1800" dirty="0">
              <a:latin typeface="Gill Sans Light"/>
              <a:ea typeface="Gill Sans Light" charset="0"/>
              <a:cs typeface="Gill Sans Light" charset="0"/>
            </a:endParaRPr>
          </a:p>
          <a:p>
            <a:pPr marL="645795" lvl="1" indent="0">
              <a:lnSpc>
                <a:spcPct val="80000"/>
              </a:lnSpc>
              <a:buNone/>
            </a:pPr>
            <a:r>
              <a:rPr lang="da-DK" sz="1800" dirty="0">
                <a:latin typeface="Gill Sans Light"/>
                <a:ea typeface="Gill Sans Light" charset="0"/>
                <a:cs typeface="Gill Sans Light" charset="0"/>
              </a:rPr>
              <a:t>Der er forslag til, hvordan I kan sætte spørgsmålene op.</a:t>
            </a:r>
            <a:endParaRPr lang="da-DK" sz="3950" dirty="0">
              <a:latin typeface="Calibri"/>
              <a:ea typeface="Gill Sans Light" charset="0"/>
              <a:cs typeface="Calibri"/>
            </a:endParaRPr>
          </a:p>
          <a:p>
            <a:pPr marL="645795" lvl="1" indent="0">
              <a:lnSpc>
                <a:spcPct val="80000"/>
              </a:lnSpc>
              <a:buNone/>
            </a:pPr>
            <a:endParaRPr lang="da-DK" sz="1800" dirty="0">
              <a:latin typeface="Gill Sans Light"/>
              <a:ea typeface="Gill Sans Light" charset="0"/>
              <a:cs typeface="Gill Sans Light" charset="0"/>
            </a:endParaRPr>
          </a:p>
          <a:p>
            <a:pPr marL="645795" lvl="1" indent="0">
              <a:lnSpc>
                <a:spcPct val="80000"/>
              </a:lnSpc>
              <a:buNone/>
            </a:pPr>
            <a:r>
              <a:rPr lang="da-DK" sz="1800" dirty="0">
                <a:latin typeface="Gill Sans Light"/>
                <a:ea typeface="Gill Sans Light" charset="0"/>
                <a:cs typeface="Gill Sans Light" charset="0"/>
              </a:rPr>
              <a:t>Materialet passer ikke til alle typer af borgermøder. </a:t>
            </a:r>
            <a:endParaRPr lang="da-DK" sz="3950" dirty="0">
              <a:cs typeface="Calibri"/>
            </a:endParaRPr>
          </a:p>
          <a:p>
            <a:pPr marL="484505" indent="-484505" algn="ctr">
              <a:lnSpc>
                <a:spcPct val="80000"/>
              </a:lnSpc>
            </a:pPr>
            <a:endParaRPr lang="da-DK" sz="6000" dirty="0">
              <a:latin typeface="Gill Sans Light" charset="0"/>
              <a:ea typeface="Gill Sans Light" charset="0"/>
              <a:cs typeface="Gill Sans Light" charset="0"/>
            </a:endParaRPr>
          </a:p>
          <a:p>
            <a:pPr marL="484505" indent="-484505" algn="ctr">
              <a:lnSpc>
                <a:spcPct val="80000"/>
              </a:lnSpc>
            </a:pPr>
            <a:endParaRPr lang="en-US" sz="6000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396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/>
          <p:cNvSpPr txBox="1">
            <a:spLocks/>
          </p:cNvSpPr>
          <p:nvPr/>
        </p:nvSpPr>
        <p:spPr>
          <a:xfrm>
            <a:off x="1483398" y="9455535"/>
            <a:ext cx="18546872" cy="1176576"/>
          </a:xfrm>
          <a:prstGeom prst="rect">
            <a:avLst/>
          </a:prstGeom>
        </p:spPr>
        <p:txBody>
          <a:bodyPr lIns="0" tIns="0" rIns="0" bIns="0" anchor="t"/>
          <a:lstStyle>
            <a:lvl1pPr marL="484646" indent="-48464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45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50065" indent="-403870" algn="l" defTabSz="646195" rtl="0" eaLnBrk="1" latinLnBrk="0" hangingPunct="1">
              <a:spcBef>
                <a:spcPct val="20000"/>
              </a:spcBef>
              <a:buFont typeface="Arial"/>
              <a:buChar char="–"/>
              <a:defRPr sz="39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15484" indent="-32309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33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61679" indent="-323096" algn="l" defTabSz="646195" rtl="0" eaLnBrk="1" latinLnBrk="0" hangingPunct="1">
              <a:spcBef>
                <a:spcPct val="20000"/>
              </a:spcBef>
              <a:buFont typeface="Arial"/>
              <a:buChar char="–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07872" indent="-323096" algn="l" defTabSz="646195" rtl="0" eaLnBrk="1" latinLnBrk="0" hangingPunct="1">
              <a:spcBef>
                <a:spcPct val="20000"/>
              </a:spcBef>
              <a:buFont typeface="Arial"/>
              <a:buChar char="»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54065" indent="-32309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00260" indent="-32309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46453" indent="-32309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92646" indent="-32309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da-DK" sz="6000" dirty="0">
                <a:latin typeface="Gill Sans Light" charset="0"/>
                <a:ea typeface="Gill Sans Light" charset="0"/>
                <a:cs typeface="Gill Sans Light" charset="0"/>
              </a:rPr>
              <a:t>KONKURRENCE</a:t>
            </a:r>
            <a:endParaRPr lang="da-DK" sz="6000" dirty="0">
              <a:solidFill>
                <a:srgbClr val="FF0000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483398" y="6091963"/>
            <a:ext cx="18546872" cy="0"/>
          </a:xfrm>
          <a:prstGeom prst="line">
            <a:avLst/>
          </a:prstGeom>
          <a:ln w="1270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3065089" y="6409413"/>
            <a:ext cx="1457683" cy="52764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/>
            <a:r>
              <a:rPr lang="da-DK" sz="3000">
                <a:latin typeface="Gill Sans Light" charset="0"/>
                <a:ea typeface="Gill Sans Light" charset="0"/>
                <a:cs typeface="Gill Sans Light" charset="0"/>
              </a:rPr>
              <a:t>Lidt</a:t>
            </a:r>
            <a:endParaRPr lang="en-US" sz="3000" dirty="0">
              <a:solidFill>
                <a:srgbClr val="000000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692424" y="6409413"/>
            <a:ext cx="1291024" cy="49451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/>
            <a:r>
              <a:rPr lang="da-DK" sz="3000">
                <a:latin typeface="Gill Sans Light" charset="0"/>
                <a:ea typeface="Gill Sans Light" charset="0"/>
                <a:cs typeface="Gill Sans Light" charset="0"/>
              </a:rPr>
              <a:t>Ingen</a:t>
            </a:r>
            <a:endParaRPr lang="en-US" sz="3000" dirty="0">
              <a:solidFill>
                <a:srgbClr val="000000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17687" y="6409413"/>
            <a:ext cx="1477749" cy="57474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/>
            <a:r>
              <a:rPr lang="da-DK" sz="3000">
                <a:latin typeface="Gill Sans Light" charset="0"/>
                <a:ea typeface="Gill Sans Light" charset="0"/>
                <a:cs typeface="Gill Sans Light" charset="0"/>
              </a:rPr>
              <a:t>Ofte</a:t>
            </a:r>
            <a:endParaRPr lang="en-US" sz="3000" dirty="0">
              <a:solidFill>
                <a:srgbClr val="000000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38275" y="6409413"/>
            <a:ext cx="1809759" cy="5467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/>
            <a:r>
              <a:rPr lang="da-DK" sz="3000" dirty="0">
                <a:latin typeface="Gill Sans Light" charset="0"/>
                <a:ea typeface="Gill Sans Light" charset="0"/>
                <a:cs typeface="Gill Sans Light" charset="0"/>
              </a:rPr>
              <a:t>Daglig</a:t>
            </a:r>
            <a:endParaRPr lang="en-US" sz="3000" dirty="0">
              <a:solidFill>
                <a:srgbClr val="000000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25" name="Text Placeholder 7"/>
          <p:cNvSpPr txBox="1">
            <a:spLocks/>
          </p:cNvSpPr>
          <p:nvPr/>
        </p:nvSpPr>
        <p:spPr>
          <a:xfrm>
            <a:off x="1483398" y="2166938"/>
            <a:ext cx="18546872" cy="1048541"/>
          </a:xfrm>
          <a:prstGeom prst="rect">
            <a:avLst/>
          </a:prstGeom>
        </p:spPr>
        <p:txBody>
          <a:bodyPr lIns="0" tIns="0" rIns="0" bIns="0" anchor="t"/>
          <a:lstStyle>
            <a:lvl1pPr marL="484646" indent="-48464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45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50065" indent="-403870" algn="l" defTabSz="646195" rtl="0" eaLnBrk="1" latinLnBrk="0" hangingPunct="1">
              <a:spcBef>
                <a:spcPct val="20000"/>
              </a:spcBef>
              <a:buFont typeface="Arial"/>
              <a:buChar char="–"/>
              <a:defRPr sz="39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15484" indent="-32309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33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61679" indent="-323096" algn="l" defTabSz="646195" rtl="0" eaLnBrk="1" latinLnBrk="0" hangingPunct="1">
              <a:spcBef>
                <a:spcPct val="20000"/>
              </a:spcBef>
              <a:buFont typeface="Arial"/>
              <a:buChar char="–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07872" indent="-323096" algn="l" defTabSz="646195" rtl="0" eaLnBrk="1" latinLnBrk="0" hangingPunct="1">
              <a:spcBef>
                <a:spcPct val="20000"/>
              </a:spcBef>
              <a:buFont typeface="Arial"/>
              <a:buChar char="»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54065" indent="-32309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00260" indent="-32309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46453" indent="-32309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92646" indent="-32309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da-DK" sz="6000" dirty="0">
                <a:latin typeface="Gill Sans Light" charset="0"/>
                <a:ea typeface="Gill Sans Light" charset="0"/>
                <a:cs typeface="Gill Sans Light" charset="0"/>
              </a:rPr>
              <a:t>BAROMETER</a:t>
            </a:r>
            <a:endParaRPr lang="da-DK" sz="6000" dirty="0">
              <a:solidFill>
                <a:srgbClr val="FF0000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01556" y="3211445"/>
            <a:ext cx="18076155" cy="11734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/>
            <a:r>
              <a:rPr lang="da-DK" sz="3000" dirty="0">
                <a:latin typeface="Gill Sans Light" charset="0"/>
                <a:ea typeface="Gill Sans Light" charset="0"/>
                <a:cs typeface="Gill Sans Light" charset="0"/>
              </a:rPr>
              <a:t>Beskriv hvad der skal måles </a:t>
            </a:r>
            <a:r>
              <a:rPr lang="da-DK" sz="3000">
                <a:latin typeface="Gill Sans Light" charset="0"/>
                <a:ea typeface="Gill Sans Light" charset="0"/>
                <a:cs typeface="Gill Sans Light" charset="0"/>
              </a:rPr>
              <a:t>på </a:t>
            </a:r>
            <a:r>
              <a:rPr lang="da-DK" sz="3000" dirty="0">
                <a:latin typeface="Gill Sans Light" charset="0"/>
                <a:ea typeface="Gill Sans Light" charset="0"/>
                <a:cs typeface="Gill Sans Light" charset="0"/>
              </a:rPr>
              <a:t>b</a:t>
            </a:r>
            <a:r>
              <a:rPr lang="da-DK" sz="3000">
                <a:latin typeface="Gill Sans Light" charset="0"/>
                <a:ea typeface="Gill Sans Light" charset="0"/>
                <a:cs typeface="Gill Sans Light" charset="0"/>
              </a:rPr>
              <a:t>arometret</a:t>
            </a:r>
            <a:endParaRPr lang="en-US" sz="3000" dirty="0">
              <a:solidFill>
                <a:srgbClr val="FF0000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1556" y="10573470"/>
            <a:ext cx="18478719" cy="10190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3000" dirty="0">
                <a:latin typeface="Gill Sans Light" charset="0"/>
                <a:ea typeface="Gill Sans Light" charset="0"/>
                <a:cs typeface="Gill Sans Light" charset="0"/>
              </a:rPr>
              <a:t>Skriv spørgsmål</a:t>
            </a:r>
            <a:endParaRPr lang="en-GB" sz="3000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37" name="Text Placeholder 7"/>
          <p:cNvSpPr txBox="1">
            <a:spLocks/>
          </p:cNvSpPr>
          <p:nvPr/>
        </p:nvSpPr>
        <p:spPr>
          <a:xfrm>
            <a:off x="1501556" y="18489739"/>
            <a:ext cx="18546872" cy="1176576"/>
          </a:xfrm>
          <a:prstGeom prst="rect">
            <a:avLst/>
          </a:prstGeom>
        </p:spPr>
        <p:txBody>
          <a:bodyPr lIns="0" tIns="0" rIns="0" bIns="0" anchor="t"/>
          <a:lstStyle>
            <a:lvl1pPr marL="484646" indent="-48464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45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50065" indent="-403870" algn="l" defTabSz="646195" rtl="0" eaLnBrk="1" latinLnBrk="0" hangingPunct="1">
              <a:spcBef>
                <a:spcPct val="20000"/>
              </a:spcBef>
              <a:buFont typeface="Arial"/>
              <a:buChar char="–"/>
              <a:defRPr sz="39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15484" indent="-32309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33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61679" indent="-323096" algn="l" defTabSz="646195" rtl="0" eaLnBrk="1" latinLnBrk="0" hangingPunct="1">
              <a:spcBef>
                <a:spcPct val="20000"/>
              </a:spcBef>
              <a:buFont typeface="Arial"/>
              <a:buChar char="–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07872" indent="-323096" algn="l" defTabSz="646195" rtl="0" eaLnBrk="1" latinLnBrk="0" hangingPunct="1">
              <a:spcBef>
                <a:spcPct val="20000"/>
              </a:spcBef>
              <a:buFont typeface="Arial"/>
              <a:buChar char="»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54065" indent="-32309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00260" indent="-32309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46453" indent="-32309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92646" indent="-32309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da-DK" sz="6000" dirty="0">
                <a:latin typeface="Gill Sans Light" charset="0"/>
                <a:ea typeface="Gill Sans Light" charset="0"/>
                <a:cs typeface="Gill Sans Light" charset="0"/>
              </a:rPr>
              <a:t>UDSAGN</a:t>
            </a:r>
            <a:endParaRPr lang="da-DK" sz="6000" dirty="0">
              <a:solidFill>
                <a:srgbClr val="FF0000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19714" y="19659137"/>
            <a:ext cx="18478719" cy="10190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3000" dirty="0">
                <a:latin typeface="Gill Sans Light" charset="0"/>
                <a:ea typeface="Gill Sans Light" charset="0"/>
                <a:cs typeface="Gill Sans Light" charset="0"/>
              </a:rPr>
              <a:t>Skriv at alle skal lave et udsagn om noget, der er relevant for jeres møde. I kan evt. skrive at I skriver det på post-</a:t>
            </a:r>
            <a:r>
              <a:rPr lang="da-DK" sz="3000" dirty="0" err="1">
                <a:latin typeface="Gill Sans Light" charset="0"/>
                <a:ea typeface="Gill Sans Light" charset="0"/>
                <a:cs typeface="Gill Sans Light" charset="0"/>
              </a:rPr>
              <a:t>its</a:t>
            </a:r>
            <a:r>
              <a:rPr lang="da-DK" sz="3000" dirty="0">
                <a:latin typeface="Gill Sans Light" charset="0"/>
                <a:ea typeface="Gill Sans Light" charset="0"/>
                <a:cs typeface="Gill Sans Light" charset="0"/>
              </a:rPr>
              <a:t> for deltagerne.  </a:t>
            </a:r>
            <a:br>
              <a:rPr lang="da-DK" sz="3000" dirty="0">
                <a:latin typeface="Gill Sans Light" charset="0"/>
                <a:ea typeface="Gill Sans Light" charset="0"/>
                <a:cs typeface="Gill Sans Light" charset="0"/>
              </a:rPr>
            </a:br>
            <a:endParaRPr lang="en-GB" sz="3000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1438275" y="13376643"/>
            <a:ext cx="18560158" cy="1182524"/>
            <a:chOff x="1438275" y="11873581"/>
            <a:chExt cx="18560158" cy="1182524"/>
          </a:xfrm>
        </p:grpSpPr>
        <p:grpSp>
          <p:nvGrpSpPr>
            <p:cNvPr id="43" name="Group 42"/>
            <p:cNvGrpSpPr/>
            <p:nvPr/>
          </p:nvGrpSpPr>
          <p:grpSpPr>
            <a:xfrm>
              <a:off x="143827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Svar: 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nr.: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1" name="Straight Connector 10"/>
              <p:cNvCxnSpPr>
                <a:stCxn id="39" idx="1"/>
                <a:endCxn id="41" idx="3"/>
              </p:cNvCxnSpPr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Group 74"/>
            <p:cNvGrpSpPr/>
            <p:nvPr/>
          </p:nvGrpSpPr>
          <p:grpSpPr>
            <a:xfrm>
              <a:off x="379880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nr.: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Group 78"/>
            <p:cNvGrpSpPr/>
            <p:nvPr/>
          </p:nvGrpSpPr>
          <p:grpSpPr>
            <a:xfrm>
              <a:off x="615933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80" name="TextBox 79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nr.: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82" name="Straight Connector 81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Group 82"/>
            <p:cNvGrpSpPr/>
            <p:nvPr/>
          </p:nvGrpSpPr>
          <p:grpSpPr>
            <a:xfrm>
              <a:off x="851986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84" name="TextBox 83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nr.: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Group 86"/>
            <p:cNvGrpSpPr/>
            <p:nvPr/>
          </p:nvGrpSpPr>
          <p:grpSpPr>
            <a:xfrm>
              <a:off x="1088039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88" name="TextBox 87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nr.: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90" name="Straight Connector 89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Group 90"/>
            <p:cNvGrpSpPr/>
            <p:nvPr/>
          </p:nvGrpSpPr>
          <p:grpSpPr>
            <a:xfrm>
              <a:off x="1324092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92" name="TextBox 91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nr.: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94" name="Straight Connector 93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94"/>
            <p:cNvGrpSpPr/>
            <p:nvPr/>
          </p:nvGrpSpPr>
          <p:grpSpPr>
            <a:xfrm>
              <a:off x="1560145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96" name="TextBox 95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nr.: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98" name="Straight Connector 97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9" name="Group 98"/>
            <p:cNvGrpSpPr/>
            <p:nvPr/>
          </p:nvGrpSpPr>
          <p:grpSpPr>
            <a:xfrm>
              <a:off x="17961988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00" name="TextBox 99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nr.: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02" name="Straight Connector 101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4" name="Group 103"/>
          <p:cNvGrpSpPr/>
          <p:nvPr/>
        </p:nvGrpSpPr>
        <p:grpSpPr>
          <a:xfrm>
            <a:off x="1438275" y="11934541"/>
            <a:ext cx="18560158" cy="1182524"/>
            <a:chOff x="1438275" y="11873581"/>
            <a:chExt cx="18560158" cy="1182524"/>
          </a:xfrm>
        </p:grpSpPr>
        <p:grpSp>
          <p:nvGrpSpPr>
            <p:cNvPr id="105" name="Group 104"/>
            <p:cNvGrpSpPr/>
            <p:nvPr/>
          </p:nvGrpSpPr>
          <p:grpSpPr>
            <a:xfrm>
              <a:off x="143827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34" name="TextBox 133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nr.: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36" name="Straight Connector 135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6" name="Group 105"/>
            <p:cNvGrpSpPr/>
            <p:nvPr/>
          </p:nvGrpSpPr>
          <p:grpSpPr>
            <a:xfrm>
              <a:off x="379880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31" name="TextBox 130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Svar: 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nr.: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33" name="Straight Connector 132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7" name="Group 106"/>
            <p:cNvGrpSpPr/>
            <p:nvPr/>
          </p:nvGrpSpPr>
          <p:grpSpPr>
            <a:xfrm>
              <a:off x="615933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28" name="TextBox 127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Svar: 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nr.: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30" name="Straight Connector 129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8" name="Group 107"/>
            <p:cNvGrpSpPr/>
            <p:nvPr/>
          </p:nvGrpSpPr>
          <p:grpSpPr>
            <a:xfrm>
              <a:off x="851986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25" name="TextBox 124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Svar: 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nr.: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27" name="Straight Connector 126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9" name="Group 108"/>
            <p:cNvGrpSpPr/>
            <p:nvPr/>
          </p:nvGrpSpPr>
          <p:grpSpPr>
            <a:xfrm>
              <a:off x="1088039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22" name="TextBox 121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Svar: 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nr.: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24" name="Straight Connector 123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0" name="Group 109"/>
            <p:cNvGrpSpPr/>
            <p:nvPr/>
          </p:nvGrpSpPr>
          <p:grpSpPr>
            <a:xfrm>
              <a:off x="1324092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19" name="TextBox 118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nr.: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21" name="Straight Connector 120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1" name="Group 110"/>
            <p:cNvGrpSpPr/>
            <p:nvPr/>
          </p:nvGrpSpPr>
          <p:grpSpPr>
            <a:xfrm>
              <a:off x="1560145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16" name="TextBox 115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nr.: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18" name="Straight Connector 117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Group 111"/>
            <p:cNvGrpSpPr/>
            <p:nvPr/>
          </p:nvGrpSpPr>
          <p:grpSpPr>
            <a:xfrm>
              <a:off x="17961988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13" name="TextBox 112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nr.: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15" name="Straight Connector 114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7" name="Group 136"/>
          <p:cNvGrpSpPr/>
          <p:nvPr/>
        </p:nvGrpSpPr>
        <p:grpSpPr>
          <a:xfrm>
            <a:off x="1438275" y="14818745"/>
            <a:ext cx="18560158" cy="1182524"/>
            <a:chOff x="1438275" y="11873581"/>
            <a:chExt cx="18560158" cy="1182524"/>
          </a:xfrm>
        </p:grpSpPr>
        <p:grpSp>
          <p:nvGrpSpPr>
            <p:cNvPr id="138" name="Group 137"/>
            <p:cNvGrpSpPr/>
            <p:nvPr/>
          </p:nvGrpSpPr>
          <p:grpSpPr>
            <a:xfrm>
              <a:off x="143827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67" name="TextBox 166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nr.: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68" name="TextBox 167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69" name="Straight Connector 168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9" name="Group 138"/>
            <p:cNvGrpSpPr/>
            <p:nvPr/>
          </p:nvGrpSpPr>
          <p:grpSpPr>
            <a:xfrm>
              <a:off x="379880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64" name="TextBox 163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nr.: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65" name="TextBox 164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66" name="Straight Connector 165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0" name="Group 139"/>
            <p:cNvGrpSpPr/>
            <p:nvPr/>
          </p:nvGrpSpPr>
          <p:grpSpPr>
            <a:xfrm>
              <a:off x="615933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61" name="TextBox 160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nr.: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62" name="TextBox 161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63" name="Straight Connector 162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1" name="Group 140"/>
            <p:cNvGrpSpPr/>
            <p:nvPr/>
          </p:nvGrpSpPr>
          <p:grpSpPr>
            <a:xfrm>
              <a:off x="851986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58" name="TextBox 157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nr.: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60" name="Straight Connector 159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2" name="Group 141"/>
            <p:cNvGrpSpPr/>
            <p:nvPr/>
          </p:nvGrpSpPr>
          <p:grpSpPr>
            <a:xfrm>
              <a:off x="1088039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55" name="TextBox 154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nr.: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57" name="Straight Connector 156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3" name="Group 142"/>
            <p:cNvGrpSpPr/>
            <p:nvPr/>
          </p:nvGrpSpPr>
          <p:grpSpPr>
            <a:xfrm>
              <a:off x="1324092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52" name="TextBox 151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nr.: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53" name="TextBox 152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54" name="Straight Connector 153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4" name="Group 143"/>
            <p:cNvGrpSpPr/>
            <p:nvPr/>
          </p:nvGrpSpPr>
          <p:grpSpPr>
            <a:xfrm>
              <a:off x="1560145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49" name="TextBox 148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nr.: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51" name="Straight Connector 150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5" name="Group 144"/>
            <p:cNvGrpSpPr/>
            <p:nvPr/>
          </p:nvGrpSpPr>
          <p:grpSpPr>
            <a:xfrm>
              <a:off x="17961988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46" name="TextBox 145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nr.: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48" name="Straight Connector 147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0" name="Group 169"/>
          <p:cNvGrpSpPr/>
          <p:nvPr/>
        </p:nvGrpSpPr>
        <p:grpSpPr>
          <a:xfrm>
            <a:off x="1438275" y="16260846"/>
            <a:ext cx="18560158" cy="1182524"/>
            <a:chOff x="1438275" y="11873581"/>
            <a:chExt cx="18560158" cy="1182524"/>
          </a:xfrm>
        </p:grpSpPr>
        <p:grpSp>
          <p:nvGrpSpPr>
            <p:cNvPr id="171" name="Group 170"/>
            <p:cNvGrpSpPr/>
            <p:nvPr/>
          </p:nvGrpSpPr>
          <p:grpSpPr>
            <a:xfrm>
              <a:off x="143827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200" name="TextBox 199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nr.: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201" name="TextBox 200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202" name="Straight Connector 201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2" name="Group 171"/>
            <p:cNvGrpSpPr/>
            <p:nvPr/>
          </p:nvGrpSpPr>
          <p:grpSpPr>
            <a:xfrm>
              <a:off x="379880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97" name="TextBox 196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nr.: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98" name="TextBox 197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99" name="Straight Connector 198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3" name="Group 172"/>
            <p:cNvGrpSpPr/>
            <p:nvPr/>
          </p:nvGrpSpPr>
          <p:grpSpPr>
            <a:xfrm>
              <a:off x="615933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94" name="TextBox 193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nr.: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95" name="TextBox 194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96" name="Straight Connector 195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4" name="Group 173"/>
            <p:cNvGrpSpPr/>
            <p:nvPr/>
          </p:nvGrpSpPr>
          <p:grpSpPr>
            <a:xfrm>
              <a:off x="851986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91" name="TextBox 190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nr.: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92" name="TextBox 191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93" name="Straight Connector 192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5" name="Group 174"/>
            <p:cNvGrpSpPr/>
            <p:nvPr/>
          </p:nvGrpSpPr>
          <p:grpSpPr>
            <a:xfrm>
              <a:off x="1088039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88" name="TextBox 187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nr.: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89" name="TextBox 188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90" name="Straight Connector 189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6" name="Group 175"/>
            <p:cNvGrpSpPr/>
            <p:nvPr/>
          </p:nvGrpSpPr>
          <p:grpSpPr>
            <a:xfrm>
              <a:off x="1324092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85" name="TextBox 184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nr.: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86" name="TextBox 185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87" name="Straight Connector 186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7" name="Group 176"/>
            <p:cNvGrpSpPr/>
            <p:nvPr/>
          </p:nvGrpSpPr>
          <p:grpSpPr>
            <a:xfrm>
              <a:off x="1560145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82" name="TextBox 181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nr.: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83" name="TextBox 182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84" name="Straight Connector 183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8" name="Group 177"/>
            <p:cNvGrpSpPr/>
            <p:nvPr/>
          </p:nvGrpSpPr>
          <p:grpSpPr>
            <a:xfrm>
              <a:off x="17961988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79" name="TextBox 178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nr.: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80" name="TextBox 179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81" name="Straight Connector 180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3" name="Group 202"/>
          <p:cNvGrpSpPr>
            <a:grpSpLocks noChangeAspect="1"/>
          </p:cNvGrpSpPr>
          <p:nvPr/>
        </p:nvGrpSpPr>
        <p:grpSpPr>
          <a:xfrm>
            <a:off x="10235550" y="1036488"/>
            <a:ext cx="909349" cy="860400"/>
            <a:chOff x="6950239" y="455294"/>
            <a:chExt cx="681869" cy="645165"/>
          </a:xfrm>
        </p:grpSpPr>
        <p:sp>
          <p:nvSpPr>
            <p:cNvPr id="204" name="Diamond 203"/>
            <p:cNvSpPr/>
            <p:nvPr/>
          </p:nvSpPr>
          <p:spPr>
            <a:xfrm>
              <a:off x="6950239" y="455294"/>
              <a:ext cx="681869" cy="645165"/>
            </a:xfrm>
            <a:prstGeom prst="diamond">
              <a:avLst/>
            </a:prstGeom>
            <a:noFill/>
            <a:ln w="19050">
              <a:solidFill>
                <a:srgbClr val="90B73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5036" tIns="35998" rIns="85036" bIns="3599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ct val="120000"/>
                </a:lnSpc>
              </a:pPr>
              <a:endParaRPr lang="en-US" sz="787" dirty="0" err="1">
                <a:solidFill>
                  <a:srgbClr val="FFFFFF"/>
                </a:solidFill>
              </a:endParaRPr>
            </a:p>
          </p:txBody>
        </p:sp>
        <p:cxnSp>
          <p:nvCxnSpPr>
            <p:cNvPr id="205" name="Straight Connector 204"/>
            <p:cNvCxnSpPr/>
            <p:nvPr/>
          </p:nvCxnSpPr>
          <p:spPr>
            <a:xfrm>
              <a:off x="7291175" y="455294"/>
              <a:ext cx="0" cy="641963"/>
            </a:xfrm>
            <a:prstGeom prst="line">
              <a:avLst/>
            </a:prstGeom>
            <a:ln w="12700">
              <a:solidFill>
                <a:srgbClr val="90B73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>
              <a:off x="6950239" y="776276"/>
              <a:ext cx="681869" cy="0"/>
            </a:xfrm>
            <a:prstGeom prst="line">
              <a:avLst/>
            </a:prstGeom>
            <a:ln w="12700">
              <a:solidFill>
                <a:srgbClr val="90B73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7" name="Oval 206"/>
          <p:cNvSpPr/>
          <p:nvPr/>
        </p:nvSpPr>
        <p:spPr>
          <a:xfrm>
            <a:off x="-4642066" y="0"/>
            <a:ext cx="4642066" cy="4642066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45720" rIns="108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r>
              <a:rPr lang="da-DK" sz="2800" b="1" dirty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rPr>
              <a:t>SKABELON</a:t>
            </a:r>
            <a:r>
              <a:rPr lang="da-DK" sz="2800" dirty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rPr>
              <a:t> </a:t>
            </a:r>
          </a:p>
          <a:p>
            <a:pPr algn="ctr">
              <a:lnSpc>
                <a:spcPct val="120000"/>
              </a:lnSpc>
            </a:pPr>
            <a:r>
              <a:rPr lang="da-DK" sz="2800" dirty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rPr>
              <a:t>til plakat med forskellige elementer, I vælger og sætter op på en væg inde eller på en post ude.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451134" y="2108518"/>
            <a:ext cx="18528714" cy="0"/>
          </a:xfrm>
          <a:prstGeom prst="line">
            <a:avLst/>
          </a:prstGeom>
          <a:ln w="12700">
            <a:solidFill>
              <a:srgbClr val="91B62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460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/>
          <p:cNvSpPr txBox="1">
            <a:spLocks/>
          </p:cNvSpPr>
          <p:nvPr/>
        </p:nvSpPr>
        <p:spPr>
          <a:xfrm>
            <a:off x="1483398" y="9303135"/>
            <a:ext cx="18546872" cy="1176576"/>
          </a:xfrm>
          <a:prstGeom prst="rect">
            <a:avLst/>
          </a:prstGeom>
        </p:spPr>
        <p:txBody>
          <a:bodyPr lIns="0" tIns="0" rIns="0" bIns="0" anchor="t"/>
          <a:lstStyle>
            <a:lvl1pPr marL="484646" indent="-48464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45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50065" indent="-403870" algn="l" defTabSz="646195" rtl="0" eaLnBrk="1" latinLnBrk="0" hangingPunct="1">
              <a:spcBef>
                <a:spcPct val="20000"/>
              </a:spcBef>
              <a:buFont typeface="Arial"/>
              <a:buChar char="–"/>
              <a:defRPr sz="39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15484" indent="-32309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33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61679" indent="-323096" algn="l" defTabSz="646195" rtl="0" eaLnBrk="1" latinLnBrk="0" hangingPunct="1">
              <a:spcBef>
                <a:spcPct val="20000"/>
              </a:spcBef>
              <a:buFont typeface="Arial"/>
              <a:buChar char="–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07872" indent="-323096" algn="l" defTabSz="646195" rtl="0" eaLnBrk="1" latinLnBrk="0" hangingPunct="1">
              <a:spcBef>
                <a:spcPct val="20000"/>
              </a:spcBef>
              <a:buFont typeface="Arial"/>
              <a:buChar char="»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54065" indent="-32309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00260" indent="-32309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46453" indent="-32309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92646" indent="-32309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da-DK" sz="6000" dirty="0">
                <a:latin typeface="Gill Sans Light" charset="0"/>
                <a:ea typeface="Gill Sans Light" charset="0"/>
                <a:cs typeface="Gill Sans Light" charset="0"/>
              </a:rPr>
              <a:t>KONKURRENCE</a:t>
            </a:r>
            <a:endParaRPr lang="da-DK" sz="6000" dirty="0">
              <a:solidFill>
                <a:srgbClr val="FF0000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483398" y="5939563"/>
            <a:ext cx="18546872" cy="0"/>
          </a:xfrm>
          <a:prstGeom prst="line">
            <a:avLst/>
          </a:prstGeom>
          <a:ln w="1270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3065089" y="6257013"/>
            <a:ext cx="1457683" cy="52764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/>
            <a:r>
              <a:rPr lang="da-DK" sz="3000">
                <a:latin typeface="Gill Sans Light" charset="0"/>
                <a:ea typeface="Gill Sans Light" charset="0"/>
                <a:cs typeface="Gill Sans Light" charset="0"/>
              </a:rPr>
              <a:t>Lidt</a:t>
            </a:r>
            <a:endParaRPr lang="en-US" sz="3000" dirty="0">
              <a:solidFill>
                <a:srgbClr val="000000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692424" y="6257013"/>
            <a:ext cx="1291024" cy="49451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/>
            <a:r>
              <a:rPr lang="da-DK" sz="3000">
                <a:latin typeface="Gill Sans Light" charset="0"/>
                <a:ea typeface="Gill Sans Light" charset="0"/>
                <a:cs typeface="Gill Sans Light" charset="0"/>
              </a:rPr>
              <a:t>Ingen</a:t>
            </a:r>
            <a:endParaRPr lang="en-US" sz="3000" dirty="0">
              <a:solidFill>
                <a:srgbClr val="000000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17687" y="6257013"/>
            <a:ext cx="1477749" cy="57474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/>
            <a:r>
              <a:rPr lang="da-DK" sz="3000">
                <a:latin typeface="Gill Sans Light" charset="0"/>
                <a:ea typeface="Gill Sans Light" charset="0"/>
                <a:cs typeface="Gill Sans Light" charset="0"/>
              </a:rPr>
              <a:t>Ofte</a:t>
            </a:r>
            <a:endParaRPr lang="en-US" sz="3000" dirty="0">
              <a:solidFill>
                <a:srgbClr val="000000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38275" y="6257013"/>
            <a:ext cx="1809759" cy="5467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 algn="ctr"/>
            <a:r>
              <a:rPr lang="da-DK" sz="3000" dirty="0">
                <a:latin typeface="Gill Sans Light" charset="0"/>
                <a:ea typeface="Gill Sans Light" charset="0"/>
                <a:cs typeface="Gill Sans Light" charset="0"/>
              </a:rPr>
              <a:t>Daglig</a:t>
            </a:r>
            <a:endParaRPr lang="en-US" sz="3000" dirty="0">
              <a:solidFill>
                <a:srgbClr val="000000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25" name="Text Placeholder 7"/>
          <p:cNvSpPr txBox="1">
            <a:spLocks/>
          </p:cNvSpPr>
          <p:nvPr/>
        </p:nvSpPr>
        <p:spPr>
          <a:xfrm>
            <a:off x="1483398" y="1455738"/>
            <a:ext cx="18546872" cy="1048541"/>
          </a:xfrm>
          <a:prstGeom prst="rect">
            <a:avLst/>
          </a:prstGeom>
        </p:spPr>
        <p:txBody>
          <a:bodyPr lIns="0" tIns="0" rIns="0" bIns="0" anchor="t"/>
          <a:lstStyle>
            <a:lvl1pPr marL="484646" indent="-48464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45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50065" indent="-403870" algn="l" defTabSz="646195" rtl="0" eaLnBrk="1" latinLnBrk="0" hangingPunct="1">
              <a:spcBef>
                <a:spcPct val="20000"/>
              </a:spcBef>
              <a:buFont typeface="Arial"/>
              <a:buChar char="–"/>
              <a:defRPr sz="39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15484" indent="-32309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33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61679" indent="-323096" algn="l" defTabSz="646195" rtl="0" eaLnBrk="1" latinLnBrk="0" hangingPunct="1">
              <a:spcBef>
                <a:spcPct val="20000"/>
              </a:spcBef>
              <a:buFont typeface="Arial"/>
              <a:buChar char="–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07872" indent="-323096" algn="l" defTabSz="646195" rtl="0" eaLnBrk="1" latinLnBrk="0" hangingPunct="1">
              <a:spcBef>
                <a:spcPct val="20000"/>
              </a:spcBef>
              <a:buFont typeface="Arial"/>
              <a:buChar char="»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54065" indent="-32309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00260" indent="-32309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46453" indent="-32309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92646" indent="-32309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da-DK" sz="6000" dirty="0">
                <a:latin typeface="Gill Sans Light" charset="0"/>
                <a:ea typeface="Gill Sans Light" charset="0"/>
                <a:cs typeface="Gill Sans Light" charset="0"/>
              </a:rPr>
              <a:t>BAROMETER</a:t>
            </a:r>
            <a:endParaRPr lang="da-DK" sz="6000" dirty="0">
              <a:solidFill>
                <a:srgbClr val="FF0000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01556" y="2500245"/>
            <a:ext cx="18076155" cy="11734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/>
            <a:r>
              <a:rPr lang="da-DK" sz="3000" dirty="0">
                <a:latin typeface="Gill Sans Light" charset="0"/>
                <a:ea typeface="Gill Sans Light" charset="0"/>
                <a:cs typeface="Gill Sans Light" charset="0"/>
              </a:rPr>
              <a:t>Skriv dit deltagernummer på barometret – hvor meget kontakt har du med (andre) børn og unge i Hørgården:</a:t>
            </a:r>
            <a:endParaRPr lang="en-GB" sz="3000" dirty="0">
              <a:latin typeface="Gill Sans Light" charset="0"/>
              <a:ea typeface="Gill Sans Light" charset="0"/>
              <a:cs typeface="Gill Sans Light" charset="0"/>
            </a:endParaRPr>
          </a:p>
          <a:p>
            <a:endParaRPr lang="en-US" sz="3000" dirty="0">
              <a:solidFill>
                <a:srgbClr val="FF0000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1556" y="10421070"/>
            <a:ext cx="18478719" cy="10190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3000" dirty="0">
                <a:latin typeface="Gill Sans Light" charset="0"/>
                <a:ea typeface="Gill Sans Light" charset="0"/>
                <a:cs typeface="Gill Sans Light" charset="0"/>
              </a:rPr>
              <a:t>Hvor mange unge i alderen 15-29 år bor i Hørgården? Skriv deltagernummer og dit gæt og vind et gavekort til COOP ;-)</a:t>
            </a:r>
            <a:endParaRPr lang="en-GB" sz="3000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37" name="Text Placeholder 7"/>
          <p:cNvSpPr txBox="1">
            <a:spLocks/>
          </p:cNvSpPr>
          <p:nvPr/>
        </p:nvSpPr>
        <p:spPr>
          <a:xfrm>
            <a:off x="1501556" y="18337339"/>
            <a:ext cx="18546872" cy="1176576"/>
          </a:xfrm>
          <a:prstGeom prst="rect">
            <a:avLst/>
          </a:prstGeom>
        </p:spPr>
        <p:txBody>
          <a:bodyPr lIns="0" tIns="0" rIns="0" bIns="0" anchor="t"/>
          <a:lstStyle>
            <a:lvl1pPr marL="484646" indent="-48464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45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50065" indent="-403870" algn="l" defTabSz="646195" rtl="0" eaLnBrk="1" latinLnBrk="0" hangingPunct="1">
              <a:spcBef>
                <a:spcPct val="20000"/>
              </a:spcBef>
              <a:buFont typeface="Arial"/>
              <a:buChar char="–"/>
              <a:defRPr sz="39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15484" indent="-32309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33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61679" indent="-323096" algn="l" defTabSz="646195" rtl="0" eaLnBrk="1" latinLnBrk="0" hangingPunct="1">
              <a:spcBef>
                <a:spcPct val="20000"/>
              </a:spcBef>
              <a:buFont typeface="Arial"/>
              <a:buChar char="–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07872" indent="-323096" algn="l" defTabSz="646195" rtl="0" eaLnBrk="1" latinLnBrk="0" hangingPunct="1">
              <a:spcBef>
                <a:spcPct val="20000"/>
              </a:spcBef>
              <a:buFont typeface="Arial"/>
              <a:buChar char="»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54065" indent="-32309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00260" indent="-32309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46453" indent="-32309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92646" indent="-323096" algn="l" defTabSz="646195" rtl="0" eaLnBrk="1" latinLnBrk="0" hangingPunct="1">
              <a:spcBef>
                <a:spcPct val="20000"/>
              </a:spcBef>
              <a:buFont typeface="Arial"/>
              <a:buChar char="•"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da-DK" sz="6000" dirty="0">
                <a:latin typeface="Gill Sans Light" charset="0"/>
                <a:ea typeface="Gill Sans Light" charset="0"/>
                <a:cs typeface="Gill Sans Light" charset="0"/>
              </a:rPr>
              <a:t>UDSAGN</a:t>
            </a:r>
            <a:endParaRPr lang="da-DK" sz="6000" dirty="0">
              <a:solidFill>
                <a:srgbClr val="FF0000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19714" y="19506737"/>
            <a:ext cx="18478719" cy="10190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3000" dirty="0">
                <a:latin typeface="Gill Sans Light" charset="0"/>
                <a:ea typeface="Gill Sans Light" charset="0"/>
                <a:cs typeface="Gill Sans Light" charset="0"/>
              </a:rPr>
              <a:t>Alle laver et udsagn om børn og unge (vi skriver det på post it for jer)</a:t>
            </a:r>
            <a:r>
              <a:rPr lang="en-US" sz="3000" dirty="0">
                <a:solidFill>
                  <a:srgbClr val="000000"/>
                </a:solidFill>
                <a:latin typeface="Gill Sans Light" charset="0"/>
                <a:ea typeface="Gill Sans Light" charset="0"/>
                <a:cs typeface="Gill Sans Light" charset="0"/>
              </a:rPr>
              <a:t>:</a:t>
            </a:r>
            <a:endParaRPr lang="en-GB" sz="3000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1438275" y="13224243"/>
            <a:ext cx="18560158" cy="1182524"/>
            <a:chOff x="1438275" y="11873581"/>
            <a:chExt cx="18560158" cy="1182524"/>
          </a:xfrm>
        </p:grpSpPr>
        <p:grpSp>
          <p:nvGrpSpPr>
            <p:cNvPr id="43" name="Group 42"/>
            <p:cNvGrpSpPr/>
            <p:nvPr/>
          </p:nvGrpSpPr>
          <p:grpSpPr>
            <a:xfrm>
              <a:off x="143827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 antal unge: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</a:t>
                </a:r>
                <a:r>
                  <a:rPr lang="da-DK" sz="1600" dirty="0" err="1">
                    <a:latin typeface="Gill Sans Light" charset="0"/>
                    <a:ea typeface="Gill Sans Light" charset="0"/>
                    <a:cs typeface="Gill Sans Light" charset="0"/>
                  </a:rPr>
                  <a:t>nr</a:t>
                </a: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1" name="Straight Connector 10"/>
              <p:cNvCxnSpPr>
                <a:stCxn id="39" idx="1"/>
                <a:endCxn id="41" idx="3"/>
              </p:cNvCxnSpPr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Group 74"/>
            <p:cNvGrpSpPr/>
            <p:nvPr/>
          </p:nvGrpSpPr>
          <p:grpSpPr>
            <a:xfrm>
              <a:off x="379880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 antal unge: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</a:t>
                </a:r>
                <a:r>
                  <a:rPr lang="da-DK" sz="1600" dirty="0" err="1">
                    <a:latin typeface="Gill Sans Light" charset="0"/>
                    <a:ea typeface="Gill Sans Light" charset="0"/>
                    <a:cs typeface="Gill Sans Light" charset="0"/>
                  </a:rPr>
                  <a:t>nr</a:t>
                </a: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Group 78"/>
            <p:cNvGrpSpPr/>
            <p:nvPr/>
          </p:nvGrpSpPr>
          <p:grpSpPr>
            <a:xfrm>
              <a:off x="615933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80" name="TextBox 79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 antal unge: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</a:t>
                </a:r>
                <a:r>
                  <a:rPr lang="da-DK" sz="1600" dirty="0" err="1">
                    <a:latin typeface="Gill Sans Light" charset="0"/>
                    <a:ea typeface="Gill Sans Light" charset="0"/>
                    <a:cs typeface="Gill Sans Light" charset="0"/>
                  </a:rPr>
                  <a:t>nr</a:t>
                </a: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82" name="Straight Connector 81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Group 82"/>
            <p:cNvGrpSpPr/>
            <p:nvPr/>
          </p:nvGrpSpPr>
          <p:grpSpPr>
            <a:xfrm>
              <a:off x="851986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84" name="TextBox 83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 antal unge: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</a:t>
                </a:r>
                <a:r>
                  <a:rPr lang="da-DK" sz="1600" dirty="0" err="1">
                    <a:latin typeface="Gill Sans Light" charset="0"/>
                    <a:ea typeface="Gill Sans Light" charset="0"/>
                    <a:cs typeface="Gill Sans Light" charset="0"/>
                  </a:rPr>
                  <a:t>nr</a:t>
                </a: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Group 86"/>
            <p:cNvGrpSpPr/>
            <p:nvPr/>
          </p:nvGrpSpPr>
          <p:grpSpPr>
            <a:xfrm>
              <a:off x="1088039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88" name="TextBox 87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 antal unge: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</a:t>
                </a:r>
                <a:r>
                  <a:rPr lang="da-DK" sz="1600" dirty="0" err="1">
                    <a:latin typeface="Gill Sans Light" charset="0"/>
                    <a:ea typeface="Gill Sans Light" charset="0"/>
                    <a:cs typeface="Gill Sans Light" charset="0"/>
                  </a:rPr>
                  <a:t>nr</a:t>
                </a: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90" name="Straight Connector 89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Group 90"/>
            <p:cNvGrpSpPr/>
            <p:nvPr/>
          </p:nvGrpSpPr>
          <p:grpSpPr>
            <a:xfrm>
              <a:off x="1324092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92" name="TextBox 91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 antal unge: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</a:t>
                </a:r>
                <a:r>
                  <a:rPr lang="da-DK" sz="1600" dirty="0" err="1">
                    <a:latin typeface="Gill Sans Light" charset="0"/>
                    <a:ea typeface="Gill Sans Light" charset="0"/>
                    <a:cs typeface="Gill Sans Light" charset="0"/>
                  </a:rPr>
                  <a:t>nr</a:t>
                </a: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94" name="Straight Connector 93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94"/>
            <p:cNvGrpSpPr/>
            <p:nvPr/>
          </p:nvGrpSpPr>
          <p:grpSpPr>
            <a:xfrm>
              <a:off x="1560145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96" name="TextBox 95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 antal unge: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</a:t>
                </a:r>
                <a:r>
                  <a:rPr lang="da-DK" sz="1600" dirty="0" err="1">
                    <a:latin typeface="Gill Sans Light" charset="0"/>
                    <a:ea typeface="Gill Sans Light" charset="0"/>
                    <a:cs typeface="Gill Sans Light" charset="0"/>
                  </a:rPr>
                  <a:t>nr</a:t>
                </a: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98" name="Straight Connector 97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9" name="Group 98"/>
            <p:cNvGrpSpPr/>
            <p:nvPr/>
          </p:nvGrpSpPr>
          <p:grpSpPr>
            <a:xfrm>
              <a:off x="17961988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00" name="TextBox 99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 antal unge: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</a:t>
                </a:r>
                <a:r>
                  <a:rPr lang="da-DK" sz="1600" dirty="0" err="1">
                    <a:latin typeface="Gill Sans Light" charset="0"/>
                    <a:ea typeface="Gill Sans Light" charset="0"/>
                    <a:cs typeface="Gill Sans Light" charset="0"/>
                  </a:rPr>
                  <a:t>nr</a:t>
                </a: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02" name="Straight Connector 101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4" name="Group 103"/>
          <p:cNvGrpSpPr/>
          <p:nvPr/>
        </p:nvGrpSpPr>
        <p:grpSpPr>
          <a:xfrm>
            <a:off x="1438275" y="11782141"/>
            <a:ext cx="18560158" cy="1182524"/>
            <a:chOff x="1438275" y="11873581"/>
            <a:chExt cx="18560158" cy="1182524"/>
          </a:xfrm>
        </p:grpSpPr>
        <p:grpSp>
          <p:nvGrpSpPr>
            <p:cNvPr id="105" name="Group 104"/>
            <p:cNvGrpSpPr/>
            <p:nvPr/>
          </p:nvGrpSpPr>
          <p:grpSpPr>
            <a:xfrm>
              <a:off x="143827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34" name="TextBox 133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 antal unge: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</a:t>
                </a:r>
                <a:r>
                  <a:rPr lang="da-DK" sz="1600" dirty="0" err="1">
                    <a:latin typeface="Gill Sans Light" charset="0"/>
                    <a:ea typeface="Gill Sans Light" charset="0"/>
                    <a:cs typeface="Gill Sans Light" charset="0"/>
                  </a:rPr>
                  <a:t>nr</a:t>
                </a: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36" name="Straight Connector 135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6" name="Group 105"/>
            <p:cNvGrpSpPr/>
            <p:nvPr/>
          </p:nvGrpSpPr>
          <p:grpSpPr>
            <a:xfrm>
              <a:off x="379880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31" name="TextBox 130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 antal unge: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</a:t>
                </a:r>
                <a:r>
                  <a:rPr lang="da-DK" sz="1600" dirty="0" err="1">
                    <a:latin typeface="Gill Sans Light" charset="0"/>
                    <a:ea typeface="Gill Sans Light" charset="0"/>
                    <a:cs typeface="Gill Sans Light" charset="0"/>
                  </a:rPr>
                  <a:t>nr</a:t>
                </a: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33" name="Straight Connector 132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7" name="Group 106"/>
            <p:cNvGrpSpPr/>
            <p:nvPr/>
          </p:nvGrpSpPr>
          <p:grpSpPr>
            <a:xfrm>
              <a:off x="615933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28" name="TextBox 127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 antal unge: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</a:t>
                </a:r>
                <a:r>
                  <a:rPr lang="da-DK" sz="1600" dirty="0" err="1">
                    <a:latin typeface="Gill Sans Light" charset="0"/>
                    <a:ea typeface="Gill Sans Light" charset="0"/>
                    <a:cs typeface="Gill Sans Light" charset="0"/>
                  </a:rPr>
                  <a:t>nr</a:t>
                </a: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30" name="Straight Connector 129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8" name="Group 107"/>
            <p:cNvGrpSpPr/>
            <p:nvPr/>
          </p:nvGrpSpPr>
          <p:grpSpPr>
            <a:xfrm>
              <a:off x="851986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25" name="TextBox 124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 antal unge: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</a:t>
                </a:r>
                <a:r>
                  <a:rPr lang="da-DK" sz="1600" dirty="0" err="1">
                    <a:latin typeface="Gill Sans Light" charset="0"/>
                    <a:ea typeface="Gill Sans Light" charset="0"/>
                    <a:cs typeface="Gill Sans Light" charset="0"/>
                  </a:rPr>
                  <a:t>nr</a:t>
                </a: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27" name="Straight Connector 126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9" name="Group 108"/>
            <p:cNvGrpSpPr/>
            <p:nvPr/>
          </p:nvGrpSpPr>
          <p:grpSpPr>
            <a:xfrm>
              <a:off x="1088039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22" name="TextBox 121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 antal unge: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</a:t>
                </a:r>
                <a:r>
                  <a:rPr lang="da-DK" sz="1600" dirty="0" err="1">
                    <a:latin typeface="Gill Sans Light" charset="0"/>
                    <a:ea typeface="Gill Sans Light" charset="0"/>
                    <a:cs typeface="Gill Sans Light" charset="0"/>
                  </a:rPr>
                  <a:t>nr</a:t>
                </a: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24" name="Straight Connector 123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0" name="Group 109"/>
            <p:cNvGrpSpPr/>
            <p:nvPr/>
          </p:nvGrpSpPr>
          <p:grpSpPr>
            <a:xfrm>
              <a:off x="1324092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19" name="TextBox 118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 antal unge: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</a:t>
                </a:r>
                <a:r>
                  <a:rPr lang="da-DK" sz="1600" dirty="0" err="1">
                    <a:latin typeface="Gill Sans Light" charset="0"/>
                    <a:ea typeface="Gill Sans Light" charset="0"/>
                    <a:cs typeface="Gill Sans Light" charset="0"/>
                  </a:rPr>
                  <a:t>nr</a:t>
                </a: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21" name="Straight Connector 120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1" name="Group 110"/>
            <p:cNvGrpSpPr/>
            <p:nvPr/>
          </p:nvGrpSpPr>
          <p:grpSpPr>
            <a:xfrm>
              <a:off x="1560145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16" name="TextBox 115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 antal unge: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</a:t>
                </a:r>
                <a:r>
                  <a:rPr lang="da-DK" sz="1600" dirty="0" err="1">
                    <a:latin typeface="Gill Sans Light" charset="0"/>
                    <a:ea typeface="Gill Sans Light" charset="0"/>
                    <a:cs typeface="Gill Sans Light" charset="0"/>
                  </a:rPr>
                  <a:t>nr</a:t>
                </a: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18" name="Straight Connector 117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Group 111"/>
            <p:cNvGrpSpPr/>
            <p:nvPr/>
          </p:nvGrpSpPr>
          <p:grpSpPr>
            <a:xfrm>
              <a:off x="17961988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13" name="TextBox 112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 antal unge: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</a:t>
                </a:r>
                <a:r>
                  <a:rPr lang="da-DK" sz="1600" dirty="0" err="1">
                    <a:latin typeface="Gill Sans Light" charset="0"/>
                    <a:ea typeface="Gill Sans Light" charset="0"/>
                    <a:cs typeface="Gill Sans Light" charset="0"/>
                  </a:rPr>
                  <a:t>nr</a:t>
                </a: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15" name="Straight Connector 114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7" name="Group 136"/>
          <p:cNvGrpSpPr/>
          <p:nvPr/>
        </p:nvGrpSpPr>
        <p:grpSpPr>
          <a:xfrm>
            <a:off x="1438275" y="14666345"/>
            <a:ext cx="18560158" cy="1182524"/>
            <a:chOff x="1438275" y="11873581"/>
            <a:chExt cx="18560158" cy="1182524"/>
          </a:xfrm>
        </p:grpSpPr>
        <p:grpSp>
          <p:nvGrpSpPr>
            <p:cNvPr id="138" name="Group 137"/>
            <p:cNvGrpSpPr/>
            <p:nvPr/>
          </p:nvGrpSpPr>
          <p:grpSpPr>
            <a:xfrm>
              <a:off x="143827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67" name="TextBox 166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 antal unge: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</a:t>
                </a:r>
                <a:r>
                  <a:rPr lang="da-DK" sz="1600" dirty="0" err="1">
                    <a:latin typeface="Gill Sans Light" charset="0"/>
                    <a:ea typeface="Gill Sans Light" charset="0"/>
                    <a:cs typeface="Gill Sans Light" charset="0"/>
                  </a:rPr>
                  <a:t>nr</a:t>
                </a: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68" name="TextBox 167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69" name="Straight Connector 168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9" name="Group 138"/>
            <p:cNvGrpSpPr/>
            <p:nvPr/>
          </p:nvGrpSpPr>
          <p:grpSpPr>
            <a:xfrm>
              <a:off x="379880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64" name="TextBox 163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 antal unge: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</a:t>
                </a:r>
                <a:r>
                  <a:rPr lang="da-DK" sz="1600" dirty="0" err="1">
                    <a:latin typeface="Gill Sans Light" charset="0"/>
                    <a:ea typeface="Gill Sans Light" charset="0"/>
                    <a:cs typeface="Gill Sans Light" charset="0"/>
                  </a:rPr>
                  <a:t>nr</a:t>
                </a: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65" name="TextBox 164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66" name="Straight Connector 165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0" name="Group 139"/>
            <p:cNvGrpSpPr/>
            <p:nvPr/>
          </p:nvGrpSpPr>
          <p:grpSpPr>
            <a:xfrm>
              <a:off x="615933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61" name="TextBox 160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 antal unge: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</a:t>
                </a:r>
                <a:r>
                  <a:rPr lang="da-DK" sz="1600" dirty="0" err="1">
                    <a:latin typeface="Gill Sans Light" charset="0"/>
                    <a:ea typeface="Gill Sans Light" charset="0"/>
                    <a:cs typeface="Gill Sans Light" charset="0"/>
                  </a:rPr>
                  <a:t>nr</a:t>
                </a: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62" name="TextBox 161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63" name="Straight Connector 162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1" name="Group 140"/>
            <p:cNvGrpSpPr/>
            <p:nvPr/>
          </p:nvGrpSpPr>
          <p:grpSpPr>
            <a:xfrm>
              <a:off x="851986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58" name="TextBox 157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 antal unge: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</a:t>
                </a:r>
                <a:r>
                  <a:rPr lang="da-DK" sz="1600" dirty="0" err="1">
                    <a:latin typeface="Gill Sans Light" charset="0"/>
                    <a:ea typeface="Gill Sans Light" charset="0"/>
                    <a:cs typeface="Gill Sans Light" charset="0"/>
                  </a:rPr>
                  <a:t>nr</a:t>
                </a: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60" name="Straight Connector 159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2" name="Group 141"/>
            <p:cNvGrpSpPr/>
            <p:nvPr/>
          </p:nvGrpSpPr>
          <p:grpSpPr>
            <a:xfrm>
              <a:off x="1088039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55" name="TextBox 154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 antal unge: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</a:t>
                </a:r>
                <a:r>
                  <a:rPr lang="da-DK" sz="1600" dirty="0" err="1">
                    <a:latin typeface="Gill Sans Light" charset="0"/>
                    <a:ea typeface="Gill Sans Light" charset="0"/>
                    <a:cs typeface="Gill Sans Light" charset="0"/>
                  </a:rPr>
                  <a:t>nr</a:t>
                </a: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57" name="Straight Connector 156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3" name="Group 142"/>
            <p:cNvGrpSpPr/>
            <p:nvPr/>
          </p:nvGrpSpPr>
          <p:grpSpPr>
            <a:xfrm>
              <a:off x="1324092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52" name="TextBox 151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 antal unge: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</a:t>
                </a:r>
                <a:r>
                  <a:rPr lang="da-DK" sz="1600" dirty="0" err="1">
                    <a:latin typeface="Gill Sans Light" charset="0"/>
                    <a:ea typeface="Gill Sans Light" charset="0"/>
                    <a:cs typeface="Gill Sans Light" charset="0"/>
                  </a:rPr>
                  <a:t>nr</a:t>
                </a: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53" name="TextBox 152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54" name="Straight Connector 153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4" name="Group 143"/>
            <p:cNvGrpSpPr/>
            <p:nvPr/>
          </p:nvGrpSpPr>
          <p:grpSpPr>
            <a:xfrm>
              <a:off x="1560145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49" name="TextBox 148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 antal unge: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</a:t>
                </a:r>
                <a:r>
                  <a:rPr lang="da-DK" sz="1600" dirty="0" err="1">
                    <a:latin typeface="Gill Sans Light" charset="0"/>
                    <a:ea typeface="Gill Sans Light" charset="0"/>
                    <a:cs typeface="Gill Sans Light" charset="0"/>
                  </a:rPr>
                  <a:t>nr</a:t>
                </a: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51" name="Straight Connector 150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5" name="Group 144"/>
            <p:cNvGrpSpPr/>
            <p:nvPr/>
          </p:nvGrpSpPr>
          <p:grpSpPr>
            <a:xfrm>
              <a:off x="17961988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46" name="TextBox 145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 antal unge: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</a:t>
                </a:r>
                <a:r>
                  <a:rPr lang="da-DK" sz="1600" dirty="0" err="1">
                    <a:latin typeface="Gill Sans Light" charset="0"/>
                    <a:ea typeface="Gill Sans Light" charset="0"/>
                    <a:cs typeface="Gill Sans Light" charset="0"/>
                  </a:rPr>
                  <a:t>nr</a:t>
                </a: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48" name="Straight Connector 147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0" name="Group 169"/>
          <p:cNvGrpSpPr/>
          <p:nvPr/>
        </p:nvGrpSpPr>
        <p:grpSpPr>
          <a:xfrm>
            <a:off x="1438275" y="16108446"/>
            <a:ext cx="18560158" cy="1182524"/>
            <a:chOff x="1438275" y="11873581"/>
            <a:chExt cx="18560158" cy="1182524"/>
          </a:xfrm>
        </p:grpSpPr>
        <p:grpSp>
          <p:nvGrpSpPr>
            <p:cNvPr id="171" name="Group 170"/>
            <p:cNvGrpSpPr/>
            <p:nvPr/>
          </p:nvGrpSpPr>
          <p:grpSpPr>
            <a:xfrm>
              <a:off x="143827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200" name="TextBox 199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 antal unge: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</a:t>
                </a:r>
                <a:r>
                  <a:rPr lang="da-DK" sz="1600" dirty="0" err="1">
                    <a:latin typeface="Gill Sans Light" charset="0"/>
                    <a:ea typeface="Gill Sans Light" charset="0"/>
                    <a:cs typeface="Gill Sans Light" charset="0"/>
                  </a:rPr>
                  <a:t>nr</a:t>
                </a: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201" name="TextBox 200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202" name="Straight Connector 201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2" name="Group 171"/>
            <p:cNvGrpSpPr/>
            <p:nvPr/>
          </p:nvGrpSpPr>
          <p:grpSpPr>
            <a:xfrm>
              <a:off x="379880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97" name="TextBox 196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 antal unge: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</a:t>
                </a:r>
                <a:r>
                  <a:rPr lang="da-DK" sz="1600" dirty="0" err="1">
                    <a:latin typeface="Gill Sans Light" charset="0"/>
                    <a:ea typeface="Gill Sans Light" charset="0"/>
                    <a:cs typeface="Gill Sans Light" charset="0"/>
                  </a:rPr>
                  <a:t>nr</a:t>
                </a: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98" name="TextBox 197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99" name="Straight Connector 198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3" name="Group 172"/>
            <p:cNvGrpSpPr/>
            <p:nvPr/>
          </p:nvGrpSpPr>
          <p:grpSpPr>
            <a:xfrm>
              <a:off x="615933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94" name="TextBox 193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 antal unge: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</a:t>
                </a:r>
                <a:r>
                  <a:rPr lang="da-DK" sz="1600" dirty="0" err="1">
                    <a:latin typeface="Gill Sans Light" charset="0"/>
                    <a:ea typeface="Gill Sans Light" charset="0"/>
                    <a:cs typeface="Gill Sans Light" charset="0"/>
                  </a:rPr>
                  <a:t>nr</a:t>
                </a: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95" name="TextBox 194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96" name="Straight Connector 195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4" name="Group 173"/>
            <p:cNvGrpSpPr/>
            <p:nvPr/>
          </p:nvGrpSpPr>
          <p:grpSpPr>
            <a:xfrm>
              <a:off x="851986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91" name="TextBox 190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 antal unge: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</a:t>
                </a:r>
                <a:r>
                  <a:rPr lang="da-DK" sz="1600" dirty="0" err="1">
                    <a:latin typeface="Gill Sans Light" charset="0"/>
                    <a:ea typeface="Gill Sans Light" charset="0"/>
                    <a:cs typeface="Gill Sans Light" charset="0"/>
                  </a:rPr>
                  <a:t>nr</a:t>
                </a: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92" name="TextBox 191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93" name="Straight Connector 192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5" name="Group 174"/>
            <p:cNvGrpSpPr/>
            <p:nvPr/>
          </p:nvGrpSpPr>
          <p:grpSpPr>
            <a:xfrm>
              <a:off x="1088039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88" name="TextBox 187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 antal unge: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</a:t>
                </a:r>
                <a:r>
                  <a:rPr lang="da-DK" sz="1600" dirty="0" err="1">
                    <a:latin typeface="Gill Sans Light" charset="0"/>
                    <a:ea typeface="Gill Sans Light" charset="0"/>
                    <a:cs typeface="Gill Sans Light" charset="0"/>
                  </a:rPr>
                  <a:t>nr</a:t>
                </a: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89" name="TextBox 188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90" name="Straight Connector 189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6" name="Group 175"/>
            <p:cNvGrpSpPr/>
            <p:nvPr/>
          </p:nvGrpSpPr>
          <p:grpSpPr>
            <a:xfrm>
              <a:off x="1324092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85" name="TextBox 184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 antal unge: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</a:t>
                </a:r>
                <a:r>
                  <a:rPr lang="da-DK" sz="1600" dirty="0" err="1">
                    <a:latin typeface="Gill Sans Light" charset="0"/>
                    <a:ea typeface="Gill Sans Light" charset="0"/>
                    <a:cs typeface="Gill Sans Light" charset="0"/>
                  </a:rPr>
                  <a:t>nr</a:t>
                </a: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86" name="TextBox 185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87" name="Straight Connector 186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7" name="Group 176"/>
            <p:cNvGrpSpPr/>
            <p:nvPr/>
          </p:nvGrpSpPr>
          <p:grpSpPr>
            <a:xfrm>
              <a:off x="15601455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82" name="TextBox 181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 antal unge: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</a:t>
                </a:r>
                <a:r>
                  <a:rPr lang="da-DK" sz="1600" dirty="0" err="1">
                    <a:latin typeface="Gill Sans Light" charset="0"/>
                    <a:ea typeface="Gill Sans Light" charset="0"/>
                    <a:cs typeface="Gill Sans Light" charset="0"/>
                  </a:rPr>
                  <a:t>nr</a:t>
                </a: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83" name="TextBox 182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84" name="Straight Connector 183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8" name="Group 177"/>
            <p:cNvGrpSpPr/>
            <p:nvPr/>
          </p:nvGrpSpPr>
          <p:grpSpPr>
            <a:xfrm>
              <a:off x="17961988" y="11873581"/>
              <a:ext cx="2036445" cy="1182524"/>
              <a:chOff x="3543300" y="12361017"/>
              <a:chExt cx="2036445" cy="1443757"/>
            </a:xfrm>
          </p:grpSpPr>
          <p:sp>
            <p:nvSpPr>
              <p:cNvPr id="179" name="TextBox 178"/>
              <p:cNvSpPr txBox="1"/>
              <p:nvPr/>
            </p:nvSpPr>
            <p:spPr>
              <a:xfrm>
                <a:off x="3543300" y="12361019"/>
                <a:ext cx="1365885" cy="1443755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0" rIns="36000" bIns="0" rtlCol="0">
                <a:noAutofit/>
              </a:bodyPr>
              <a:lstStyle/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Svar antal unge: </a:t>
                </a:r>
              </a:p>
              <a:p>
                <a:pPr>
                  <a:lnSpc>
                    <a:spcPct val="229000"/>
                  </a:lnSpc>
                </a:pP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Deltager </a:t>
                </a:r>
                <a:r>
                  <a:rPr lang="da-DK" sz="1600" dirty="0" err="1">
                    <a:latin typeface="Gill Sans Light" charset="0"/>
                    <a:ea typeface="Gill Sans Light" charset="0"/>
                    <a:cs typeface="Gill Sans Light" charset="0"/>
                  </a:rPr>
                  <a:t>nr</a:t>
                </a:r>
                <a:r>
                  <a:rPr lang="da-DK" sz="1600" dirty="0">
                    <a:latin typeface="Gill Sans Light" charset="0"/>
                    <a:ea typeface="Gill Sans Light" charset="0"/>
                    <a:cs typeface="Gill Sans Light" charset="0"/>
                  </a:rPr>
                  <a:t>:</a:t>
                </a:r>
                <a:endParaRPr lang="en-US" sz="16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sp>
            <p:nvSpPr>
              <p:cNvPr id="180" name="TextBox 179"/>
              <p:cNvSpPr txBox="1"/>
              <p:nvPr/>
            </p:nvSpPr>
            <p:spPr>
              <a:xfrm>
                <a:off x="4909186" y="12361017"/>
                <a:ext cx="670559" cy="144375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72000" tIns="72000" rIns="72000" bIns="72000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000" dirty="0">
                  <a:latin typeface="Gill Sans Light" charset="0"/>
                  <a:ea typeface="Gill Sans Light" charset="0"/>
                  <a:cs typeface="Gill Sans Light" charset="0"/>
                </a:endParaRPr>
              </a:p>
            </p:txBody>
          </p:sp>
          <p:cxnSp>
            <p:nvCxnSpPr>
              <p:cNvPr id="181" name="Straight Connector 180"/>
              <p:cNvCxnSpPr/>
              <p:nvPr/>
            </p:nvCxnSpPr>
            <p:spPr>
              <a:xfrm flipV="1">
                <a:off x="3543300" y="13082896"/>
                <a:ext cx="2036445" cy="1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03" name="Oval 202"/>
          <p:cNvSpPr/>
          <p:nvPr/>
        </p:nvSpPr>
        <p:spPr>
          <a:xfrm>
            <a:off x="3983104" y="8439590"/>
            <a:ext cx="13400796" cy="13400796"/>
          </a:xfrm>
          <a:prstGeom prst="ellipse">
            <a:avLst/>
          </a:prstGeom>
          <a:solidFill>
            <a:schemeClr val="bg1">
              <a:lumMod val="95000"/>
              <a:alpha val="75000"/>
            </a:schemeClr>
          </a:solidFill>
          <a:ln w="25400"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45720" rIns="108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r>
              <a:rPr lang="da-DK" sz="3000" b="1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rPr>
              <a:t>EKSEMPEL</a:t>
            </a:r>
            <a:endParaRPr lang="da-DK" sz="3000" dirty="0">
              <a:solidFill>
                <a:schemeClr val="tx1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205" name="Oval 206">
            <a:extLst>
              <a:ext uri="{FF2B5EF4-FFF2-40B4-BE49-F238E27FC236}">
                <a16:creationId xmlns:a16="http://schemas.microsoft.com/office/drawing/2014/main" id="{E767AF5F-19D7-D94F-976D-D9FCD95F8DDE}"/>
              </a:ext>
            </a:extLst>
          </p:cNvPr>
          <p:cNvSpPr/>
          <p:nvPr/>
        </p:nvSpPr>
        <p:spPr>
          <a:xfrm>
            <a:off x="-4642066" y="0"/>
            <a:ext cx="4642066" cy="4642066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45720" rIns="108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r>
              <a:rPr lang="da-DK" sz="2800" b="1" dirty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rPr>
              <a:t>Eksempel </a:t>
            </a:r>
          </a:p>
          <a:p>
            <a:pPr algn="ctr">
              <a:lnSpc>
                <a:spcPct val="120000"/>
              </a:lnSpc>
            </a:pPr>
            <a:r>
              <a:rPr lang="da-DK" sz="2800" dirty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rPr>
              <a:t>på en plakat brugt ved et udendørs bålmøde</a:t>
            </a:r>
          </a:p>
        </p:txBody>
      </p:sp>
    </p:spTree>
    <p:extLst>
      <p:ext uri="{BB962C8B-B14F-4D97-AF65-F5344CB8AC3E}">
        <p14:creationId xmlns:p14="http://schemas.microsoft.com/office/powerpoint/2010/main" val="1765375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1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96" t="929" r="587" b="10"/>
          <a:stretch/>
        </p:blipFill>
        <p:spPr>
          <a:xfrm rot="5400000">
            <a:off x="-716880" y="6572250"/>
            <a:ext cx="22865008" cy="1713547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983104" y="8439590"/>
            <a:ext cx="13400796" cy="13400796"/>
          </a:xfrm>
          <a:prstGeom prst="ellipse">
            <a:avLst/>
          </a:prstGeom>
          <a:solidFill>
            <a:schemeClr val="bg1">
              <a:lumMod val="95000"/>
              <a:alpha val="75000"/>
            </a:schemeClr>
          </a:solidFill>
          <a:ln w="25400"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45720" rIns="108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r>
              <a:rPr lang="da-DK" sz="3000" b="1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rPr>
              <a:t>EKSEMPEL</a:t>
            </a:r>
            <a:endParaRPr lang="da-DK" sz="3000" dirty="0">
              <a:solidFill>
                <a:schemeClr val="tx1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8" name="Oval 206">
            <a:extLst>
              <a:ext uri="{FF2B5EF4-FFF2-40B4-BE49-F238E27FC236}">
                <a16:creationId xmlns:a16="http://schemas.microsoft.com/office/drawing/2014/main" id="{E34CDBA5-067E-AC45-92E5-F74F568918A7}"/>
              </a:ext>
            </a:extLst>
          </p:cNvPr>
          <p:cNvSpPr/>
          <p:nvPr/>
        </p:nvSpPr>
        <p:spPr>
          <a:xfrm>
            <a:off x="-4642066" y="0"/>
            <a:ext cx="4642066" cy="4642066"/>
          </a:xfrm>
          <a:prstGeom prst="ellipse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45720" rIns="108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r>
              <a:rPr lang="da-DK" sz="2800" b="1" dirty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rPr>
              <a:t>Eksempel </a:t>
            </a:r>
          </a:p>
          <a:p>
            <a:pPr algn="ctr">
              <a:lnSpc>
                <a:spcPct val="120000"/>
              </a:lnSpc>
            </a:pPr>
            <a:r>
              <a:rPr lang="da-DK" sz="2800" dirty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rPr>
              <a:t>på plakat brugt ved et udendørs bålmøde</a:t>
            </a:r>
          </a:p>
        </p:txBody>
      </p:sp>
    </p:spTree>
    <p:extLst>
      <p:ext uri="{BB962C8B-B14F-4D97-AF65-F5344CB8AC3E}">
        <p14:creationId xmlns:p14="http://schemas.microsoft.com/office/powerpoint/2010/main" val="2751747199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Custom 14">
      <a:dk1>
        <a:srgbClr val="000000"/>
      </a:dk1>
      <a:lt1>
        <a:srgbClr val="FFFFFF"/>
      </a:lt1>
      <a:dk2>
        <a:srgbClr val="A2C8BD"/>
      </a:dk2>
      <a:lt2>
        <a:srgbClr val="CB8276"/>
      </a:lt2>
      <a:accent1>
        <a:srgbClr val="DDB546"/>
      </a:accent1>
      <a:accent2>
        <a:srgbClr val="75B4D3"/>
      </a:accent2>
      <a:accent3>
        <a:srgbClr val="FEFFFE"/>
      </a:accent3>
      <a:accent4>
        <a:srgbClr val="FEFFFE"/>
      </a:accent4>
      <a:accent5>
        <a:srgbClr val="FEFFFE"/>
      </a:accent5>
      <a:accent6>
        <a:srgbClr val="FEFFFE"/>
      </a:accent6>
      <a:hlink>
        <a:srgbClr val="FEFFFE"/>
      </a:hlink>
      <a:folHlink>
        <a:srgbClr val="FEFFF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  <a:effectLst/>
      </a:spPr>
      <a:bodyPr rot="0" spcFirstLastPara="0" vertOverflow="overflow" horzOverflow="overflow" vert="horz" wrap="square" lIns="108000" tIns="45720" rIns="10800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l">
          <a:lnSpc>
            <a:spcPct val="120000"/>
          </a:lnSpc>
          <a:defRPr sz="1000" dirty="0" err="1" smtClean="0">
            <a:solidFill>
              <a:srgbClr val="FFFFFF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sz="1100" dirty="0" smtClean="0">
            <a:solidFill>
              <a:srgbClr val="0000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5D987C3F80AD47898CC12BE704E8F3" ma:contentTypeVersion="10" ma:contentTypeDescription="Create a new document." ma:contentTypeScope="" ma:versionID="858a34f62a7007f04324edb7ab4d6652">
  <xsd:schema xmlns:xsd="http://www.w3.org/2001/XMLSchema" xmlns:xs="http://www.w3.org/2001/XMLSchema" xmlns:p="http://schemas.microsoft.com/office/2006/metadata/properties" xmlns:ns3="b17aabd9-2776-4ab0-9387-c1acc1758ec1" xmlns:ns4="85f8bdb4-4bc4-4015-b4fd-0f9098fcbe01" targetNamespace="http://schemas.microsoft.com/office/2006/metadata/properties" ma:root="true" ma:fieldsID="48be178a245d5682ace6594f92cb095d" ns3:_="" ns4:_="">
    <xsd:import namespace="b17aabd9-2776-4ab0-9387-c1acc1758ec1"/>
    <xsd:import namespace="85f8bdb4-4bc4-4015-b4fd-0f9098fcbe0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7aabd9-2776-4ab0-9387-c1acc1758e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f8bdb4-4bc4-4015-b4fd-0f9098fcbe0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FD40BFD-A039-472D-A978-77250CBC5E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92C902-649A-4958-A0F2-6E71EDAFA3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7aabd9-2776-4ab0-9387-c1acc1758ec1"/>
    <ds:schemaRef ds:uri="85f8bdb4-4bc4-4015-b4fd-0f9098fcbe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087D01D-B81E-4337-8604-19013CF8B3CE}">
  <ds:schemaRefs>
    <ds:schemaRef ds:uri="http://schemas.openxmlformats.org/package/2006/metadata/core-properties"/>
    <ds:schemaRef ds:uri="b17aabd9-2776-4ab0-9387-c1acc1758ec1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85f8bdb4-4bc4-4015-b4fd-0f9098fcbe01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44724</TotalTime>
  <Words>594</Words>
  <Application>Microsoft Office PowerPoint</Application>
  <PresentationFormat>Brugerdefineret</PresentationFormat>
  <Paragraphs>160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5" baseType="lpstr">
      <vt:lpstr>Kontortema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RRC User</dc:creator>
  <cp:lastModifiedBy>Katrine Keller</cp:lastModifiedBy>
  <cp:revision>1312</cp:revision>
  <cp:lastPrinted>2019-10-06T07:44:57Z</cp:lastPrinted>
  <dcterms:created xsi:type="dcterms:W3CDTF">2012-12-06T13:32:53Z</dcterms:created>
  <dcterms:modified xsi:type="dcterms:W3CDTF">2019-11-26T09:41:36Z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0x0101007E5D987C3F80AD47898CC12BE704E8F3</vt:lpwstr>
  </property>
</Properties>
</file>