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86" r:id="rId6"/>
  </p:sldMasterIdLst>
  <p:notesMasterIdLst>
    <p:notesMasterId r:id="rId32"/>
  </p:notesMasterIdLst>
  <p:sldIdLst>
    <p:sldId id="256" r:id="rId7"/>
    <p:sldId id="257" r:id="rId8"/>
    <p:sldId id="289" r:id="rId9"/>
    <p:sldId id="292" r:id="rId10"/>
    <p:sldId id="293" r:id="rId11"/>
    <p:sldId id="294" r:id="rId12"/>
    <p:sldId id="310" r:id="rId13"/>
    <p:sldId id="295" r:id="rId14"/>
    <p:sldId id="296" r:id="rId15"/>
    <p:sldId id="297" r:id="rId16"/>
    <p:sldId id="299" r:id="rId17"/>
    <p:sldId id="300" r:id="rId18"/>
    <p:sldId id="301" r:id="rId19"/>
    <p:sldId id="312" r:id="rId20"/>
    <p:sldId id="303" r:id="rId21"/>
    <p:sldId id="304" r:id="rId22"/>
    <p:sldId id="305" r:id="rId23"/>
    <p:sldId id="313" r:id="rId24"/>
    <p:sldId id="315" r:id="rId25"/>
    <p:sldId id="316" r:id="rId26"/>
    <p:sldId id="314" r:id="rId27"/>
    <p:sldId id="306" r:id="rId28"/>
    <p:sldId id="307" r:id="rId29"/>
    <p:sldId id="317" r:id="rId30"/>
    <p:sldId id="320" r:id="rId31"/>
  </p:sldIdLst>
  <p:sldSz cx="9144000" cy="5715000" type="screen16x10"/>
  <p:notesSz cx="6858000" cy="9144000"/>
  <p:defaultTextStyle>
    <a:defPPr>
      <a:defRPr lang="da-DK"/>
    </a:defPPr>
    <a:lvl1pPr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1pPr>
    <a:lvl2pPr marL="355600" indent="101600"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2pPr>
    <a:lvl3pPr marL="712788" indent="2016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3pPr>
    <a:lvl4pPr marL="1068388" indent="3032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4pPr>
    <a:lvl5pPr marL="1425575" indent="403225"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5pPr>
    <a:lvl6pPr marL="2286000" algn="l" defTabSz="914400" rtl="0" eaLnBrk="1" latinLnBrk="0" hangingPunct="1">
      <a:defRPr sz="1400" kern="1200">
        <a:solidFill>
          <a:schemeClr val="tx1"/>
        </a:solidFill>
        <a:latin typeface="Calibri" panose="020F0502020204030204" pitchFamily="34" charset="0"/>
        <a:ea typeface="+mn-ea"/>
        <a:cs typeface="+mn-cs"/>
      </a:defRPr>
    </a:lvl6pPr>
    <a:lvl7pPr marL="2743200" algn="l" defTabSz="914400" rtl="0" eaLnBrk="1" latinLnBrk="0" hangingPunct="1">
      <a:defRPr sz="1400" kern="1200">
        <a:solidFill>
          <a:schemeClr val="tx1"/>
        </a:solidFill>
        <a:latin typeface="Calibri" panose="020F0502020204030204" pitchFamily="34" charset="0"/>
        <a:ea typeface="+mn-ea"/>
        <a:cs typeface="+mn-cs"/>
      </a:defRPr>
    </a:lvl7pPr>
    <a:lvl8pPr marL="3200400" algn="l" defTabSz="914400" rtl="0" eaLnBrk="1" latinLnBrk="0" hangingPunct="1">
      <a:defRPr sz="1400" kern="1200">
        <a:solidFill>
          <a:schemeClr val="tx1"/>
        </a:solidFill>
        <a:latin typeface="Calibri" panose="020F0502020204030204" pitchFamily="34" charset="0"/>
        <a:ea typeface="+mn-ea"/>
        <a:cs typeface="+mn-cs"/>
      </a:defRPr>
    </a:lvl8pPr>
    <a:lvl9pPr marL="3657600" algn="l" defTabSz="914400" rtl="0" eaLnBrk="1" latinLnBrk="0" hangingPunct="1">
      <a:defRPr sz="14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02" autoAdjust="0"/>
    <p:restoredTop sz="54762" autoAdjust="0"/>
  </p:normalViewPr>
  <p:slideViewPr>
    <p:cSldViewPr snapToGrid="0" snapToObjects="1">
      <p:cViewPr varScale="1">
        <p:scale>
          <a:sx n="68" d="100"/>
          <a:sy n="68" d="100"/>
        </p:scale>
        <p:origin x="3270" y="72"/>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6" d="100"/>
          <a:sy n="56" d="100"/>
        </p:scale>
        <p:origin x="-28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79FFEDD-8367-F19D-FF40-E15308DD5B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713232" eaLnBrk="1" fontAlgn="auto" hangingPunct="1">
              <a:spcBef>
                <a:spcPts val="0"/>
              </a:spcBef>
              <a:spcAft>
                <a:spcPts val="0"/>
              </a:spcAft>
              <a:defRPr sz="1200">
                <a:latin typeface="+mn-lt"/>
              </a:defRPr>
            </a:lvl1pPr>
          </a:lstStyle>
          <a:p>
            <a:pPr>
              <a:defRPr/>
            </a:pPr>
            <a:endParaRPr lang="da-DK"/>
          </a:p>
        </p:txBody>
      </p:sp>
      <p:sp>
        <p:nvSpPr>
          <p:cNvPr id="3" name="Pladsholder til dato 2">
            <a:extLst>
              <a:ext uri="{FF2B5EF4-FFF2-40B4-BE49-F238E27FC236}">
                <a16:creationId xmlns:a16="http://schemas.microsoft.com/office/drawing/2014/main" id="{8A3C9195-C0C8-A720-B7BD-C43218B802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713232" eaLnBrk="1" fontAlgn="auto" hangingPunct="1">
              <a:spcBef>
                <a:spcPts val="0"/>
              </a:spcBef>
              <a:spcAft>
                <a:spcPts val="0"/>
              </a:spcAft>
              <a:defRPr sz="1200">
                <a:latin typeface="+mn-lt"/>
              </a:defRPr>
            </a:lvl1pPr>
          </a:lstStyle>
          <a:p>
            <a:pPr>
              <a:defRPr/>
            </a:pPr>
            <a:fld id="{4C8E2671-D4C2-4B1A-924D-6FEB81E6E573}" type="datetimeFigureOut">
              <a:rPr lang="da-DK"/>
              <a:pPr>
                <a:defRPr/>
              </a:pPr>
              <a:t>30-06-2022</a:t>
            </a:fld>
            <a:endParaRPr lang="da-DK"/>
          </a:p>
        </p:txBody>
      </p:sp>
      <p:sp>
        <p:nvSpPr>
          <p:cNvPr id="4" name="Pladsholder til slidebillede 3">
            <a:extLst>
              <a:ext uri="{FF2B5EF4-FFF2-40B4-BE49-F238E27FC236}">
                <a16:creationId xmlns:a16="http://schemas.microsoft.com/office/drawing/2014/main" id="{638D7480-B4FC-0968-898D-DDB3389A80B1}"/>
              </a:ext>
            </a:extLst>
          </p:cNvPr>
          <p:cNvSpPr>
            <a:spLocks noGrp="1" noRot="1" noChangeAspect="1"/>
          </p:cNvSpPr>
          <p:nvPr>
            <p:ph type="sldImg" idx="2"/>
          </p:nvPr>
        </p:nvSpPr>
        <p:spPr>
          <a:xfrm>
            <a:off x="668338" y="666750"/>
            <a:ext cx="2286000" cy="1428750"/>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a:extLst>
              <a:ext uri="{FF2B5EF4-FFF2-40B4-BE49-F238E27FC236}">
                <a16:creationId xmlns:a16="http://schemas.microsoft.com/office/drawing/2014/main" id="{1858C270-C970-839F-8C52-6755C5441B1B}"/>
              </a:ext>
            </a:extLst>
          </p:cNvPr>
          <p:cNvSpPr>
            <a:spLocks noGrp="1"/>
          </p:cNvSpPr>
          <p:nvPr>
            <p:ph type="body" sz="quarter" idx="3"/>
          </p:nvPr>
        </p:nvSpPr>
        <p:spPr>
          <a:xfrm>
            <a:off x="685800" y="2319338"/>
            <a:ext cx="5486400" cy="6096000"/>
          </a:xfrm>
          <a:prstGeom prst="rect">
            <a:avLst/>
          </a:prstGeom>
        </p:spPr>
        <p:txBody>
          <a:bodyPr vert="horz" lIns="91440" tIns="45720" rIns="91440" bIns="45720" rtlCol="0"/>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6" name="Pladsholder til sidefod 5">
            <a:extLst>
              <a:ext uri="{FF2B5EF4-FFF2-40B4-BE49-F238E27FC236}">
                <a16:creationId xmlns:a16="http://schemas.microsoft.com/office/drawing/2014/main" id="{6D921203-45D1-5DDF-1006-7F3CCD69925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713232" eaLnBrk="1" fontAlgn="auto" hangingPunct="1">
              <a:spcBef>
                <a:spcPts val="0"/>
              </a:spcBef>
              <a:spcAft>
                <a:spcPts val="0"/>
              </a:spcAft>
              <a:defRPr sz="1200">
                <a:latin typeface="+mn-lt"/>
              </a:defRPr>
            </a:lvl1pPr>
          </a:lstStyle>
          <a:p>
            <a:pPr>
              <a:defRPr/>
            </a:pPr>
            <a:endParaRPr lang="da-DK"/>
          </a:p>
        </p:txBody>
      </p:sp>
      <p:sp>
        <p:nvSpPr>
          <p:cNvPr id="7" name="Pladsholder til slidenummer 6">
            <a:extLst>
              <a:ext uri="{FF2B5EF4-FFF2-40B4-BE49-F238E27FC236}">
                <a16:creationId xmlns:a16="http://schemas.microsoft.com/office/drawing/2014/main" id="{1A3A9358-B178-B80D-FDED-7AB66DB959F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1B5154-07BD-4F5D-8A74-9CA8B5DB58B7}"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notesStyle>
    <a:lvl1pPr algn="l" defTabSz="712788" rtl="0" eaLnBrk="0" fontAlgn="base" hangingPunct="0">
      <a:spcBef>
        <a:spcPct val="30000"/>
      </a:spcBef>
      <a:spcAft>
        <a:spcPct val="0"/>
      </a:spcAft>
      <a:defRPr sz="900" kern="1200">
        <a:solidFill>
          <a:schemeClr val="tx1"/>
        </a:solidFill>
        <a:latin typeface="+mn-lt"/>
        <a:ea typeface="+mn-ea"/>
        <a:cs typeface="+mn-cs"/>
      </a:defRPr>
    </a:lvl1pPr>
    <a:lvl2pPr marL="355600" algn="l" defTabSz="712788" rtl="0" eaLnBrk="0" fontAlgn="base" hangingPunct="0">
      <a:spcBef>
        <a:spcPct val="30000"/>
      </a:spcBef>
      <a:spcAft>
        <a:spcPct val="0"/>
      </a:spcAft>
      <a:defRPr sz="900" kern="1200">
        <a:solidFill>
          <a:schemeClr val="tx1"/>
        </a:solidFill>
        <a:latin typeface="+mn-lt"/>
        <a:ea typeface="+mn-ea"/>
        <a:cs typeface="+mn-cs"/>
      </a:defRPr>
    </a:lvl2pPr>
    <a:lvl3pPr marL="712788" algn="l" defTabSz="712788" rtl="0" eaLnBrk="0" fontAlgn="base" hangingPunct="0">
      <a:spcBef>
        <a:spcPct val="30000"/>
      </a:spcBef>
      <a:spcAft>
        <a:spcPct val="0"/>
      </a:spcAft>
      <a:defRPr sz="900" kern="1200">
        <a:solidFill>
          <a:schemeClr val="tx1"/>
        </a:solidFill>
        <a:latin typeface="+mn-lt"/>
        <a:ea typeface="+mn-ea"/>
        <a:cs typeface="+mn-cs"/>
      </a:defRPr>
    </a:lvl3pPr>
    <a:lvl4pPr marL="1068388" algn="l" defTabSz="712788" rtl="0" eaLnBrk="0" fontAlgn="base" hangingPunct="0">
      <a:spcBef>
        <a:spcPct val="30000"/>
      </a:spcBef>
      <a:spcAft>
        <a:spcPct val="0"/>
      </a:spcAft>
      <a:defRPr sz="900" kern="1200">
        <a:solidFill>
          <a:schemeClr val="tx1"/>
        </a:solidFill>
        <a:latin typeface="+mn-lt"/>
        <a:ea typeface="+mn-ea"/>
        <a:cs typeface="+mn-cs"/>
      </a:defRPr>
    </a:lvl4pPr>
    <a:lvl5pPr marL="1425575" algn="l" defTabSz="712788" rtl="0" eaLnBrk="0" fontAlgn="base" hangingPunct="0">
      <a:spcBef>
        <a:spcPct val="30000"/>
      </a:spcBef>
      <a:spcAft>
        <a:spcPct val="0"/>
      </a:spcAft>
      <a:defRPr sz="900"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a:extLst>
              <a:ext uri="{FF2B5EF4-FFF2-40B4-BE49-F238E27FC236}">
                <a16:creationId xmlns:a16="http://schemas.microsoft.com/office/drawing/2014/main" id="{45446E6C-D1E7-560A-F01D-8283ED4E8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Pladsholder til noter 2">
            <a:extLst>
              <a:ext uri="{FF2B5EF4-FFF2-40B4-BE49-F238E27FC236}">
                <a16:creationId xmlns:a16="http://schemas.microsoft.com/office/drawing/2014/main" id="{8FEC6791-E8D3-3E40-0990-B905719C8B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Her i hjørnet ser I nogle unge mennesker. De er midt i skoleforløbet - ligesom jeres børn. </a:t>
            </a:r>
          </a:p>
          <a:p>
            <a:pPr eaLnBrk="1" hangingPunct="1">
              <a:spcBef>
                <a:spcPct val="0"/>
              </a:spcBef>
            </a:pPr>
            <a:endParaRPr lang="da-DK" altLang="da-DK" i="1"/>
          </a:p>
          <a:p>
            <a:pPr eaLnBrk="1" hangingPunct="1">
              <a:spcBef>
                <a:spcPct val="0"/>
              </a:spcBef>
            </a:pPr>
            <a:r>
              <a:rPr lang="da-DK" altLang="da-DK" i="1"/>
              <a:t>Teenageårene og ungdomslivet er lige foran dem. Og både I og jeres børn kommer til at stå overfor en masse valg, som kan være svære at tage stilling til. Fx:</a:t>
            </a:r>
          </a:p>
          <a:p>
            <a:pPr eaLnBrk="1" hangingPunct="1">
              <a:spcBef>
                <a:spcPct val="0"/>
              </a:spcBef>
            </a:pPr>
            <a:endParaRPr lang="da-DK" altLang="da-DK" i="1"/>
          </a:p>
          <a:p>
            <a:pPr eaLnBrk="1" hangingPunct="1">
              <a:spcBef>
                <a:spcPct val="0"/>
              </a:spcBef>
            </a:pPr>
            <a:r>
              <a:rPr lang="da-DK" altLang="da-DK" i="1"/>
              <a:t>Hvad er en rimelig sengetid, når man skal passe sin skole?</a:t>
            </a:r>
          </a:p>
          <a:p>
            <a:pPr eaLnBrk="1" hangingPunct="1">
              <a:spcBef>
                <a:spcPct val="0"/>
              </a:spcBef>
            </a:pPr>
            <a:r>
              <a:rPr lang="da-DK" altLang="da-DK" i="1"/>
              <a:t>Hvornår er det ok, at min datter eller søn deltager i byfesten om aftenen sammen med kammerater?</a:t>
            </a:r>
          </a:p>
          <a:p>
            <a:pPr eaLnBrk="1" hangingPunct="1">
              <a:spcBef>
                <a:spcPct val="0"/>
              </a:spcBef>
            </a:pPr>
            <a:r>
              <a:rPr lang="da-DK" altLang="da-DK" i="1"/>
              <a:t>Hvad gør jeg, hvis mit barns kammerater begynder at ryge?</a:t>
            </a:r>
          </a:p>
          <a:p>
            <a:pPr eaLnBrk="1" hangingPunct="1">
              <a:spcBef>
                <a:spcPct val="0"/>
              </a:spcBef>
            </a:pPr>
            <a:endParaRPr lang="da-DK" altLang="da-DK" i="1"/>
          </a:p>
          <a:p>
            <a:pPr eaLnBrk="1" hangingPunct="1">
              <a:spcBef>
                <a:spcPct val="0"/>
              </a:spcBef>
            </a:pPr>
            <a:r>
              <a:rPr lang="da-DK" altLang="da-DK" i="1"/>
              <a:t>Fælles for alle forældre er, at vi rigtig gerne vil, at vores børn trives og er trygge i de fællesskaber, som de er en del af. </a:t>
            </a:r>
          </a:p>
          <a:p>
            <a:pPr eaLnBrk="1" hangingPunct="1">
              <a:spcBef>
                <a:spcPct val="0"/>
              </a:spcBef>
            </a:pPr>
            <a:endParaRPr lang="da-DK" altLang="da-DK" i="1"/>
          </a:p>
          <a:p>
            <a:pPr eaLnBrk="1" hangingPunct="1">
              <a:spcBef>
                <a:spcPct val="0"/>
              </a:spcBef>
            </a:pPr>
            <a:r>
              <a:rPr lang="da-DK" altLang="da-DK" i="1"/>
              <a:t>Vi vil også gerne forhindre, at de søger fællesskaber, hvor de er sammen om mindre heldige ting. Som fx at ryge, at drikke, at mobbe, at stjæle osv. Alt det, som vi kalder for risikoadfærd.</a:t>
            </a:r>
          </a:p>
          <a:p>
            <a:pPr eaLnBrk="1" hangingPunct="1">
              <a:spcBef>
                <a:spcPct val="0"/>
              </a:spcBef>
            </a:pPr>
            <a:endParaRPr lang="da-DK" altLang="da-DK" i="1"/>
          </a:p>
          <a:p>
            <a:pPr eaLnBrk="1" hangingPunct="1">
              <a:spcBef>
                <a:spcPct val="0"/>
              </a:spcBef>
            </a:pPr>
            <a:r>
              <a:rPr lang="da-DK" altLang="da-DK" i="1"/>
              <a:t>På dette forældremøde skal vi bl.a. snakke om, hvad vi kan gøre for at fremme trivsel og tryghed og dermed forebygge risikoadfærd. Vi skal med andre ord hjælpe børnene med at få en god start på teenageårene. </a:t>
            </a:r>
          </a:p>
          <a:p>
            <a:pPr eaLnBrk="1" hangingPunct="1">
              <a:spcBef>
                <a:spcPct val="0"/>
              </a:spcBef>
            </a:pPr>
            <a:endParaRPr lang="da-DK" altLang="da-DK"/>
          </a:p>
          <a:p>
            <a:pPr eaLnBrk="1" hangingPunct="1">
              <a:spcBef>
                <a:spcPct val="0"/>
              </a:spcBef>
            </a:pPr>
            <a:endParaRPr lang="da-DK" altLang="da-DK"/>
          </a:p>
          <a:p>
            <a:pPr eaLnBrk="1" hangingPunct="1">
              <a:spcBef>
                <a:spcPct val="0"/>
              </a:spcBef>
            </a:pPr>
            <a:endParaRPr lang="da-DK" altLang="da-DK"/>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35844" name="Pladsholder til slidenummer 3">
            <a:extLst>
              <a:ext uri="{FF2B5EF4-FFF2-40B4-BE49-F238E27FC236}">
                <a16:creationId xmlns:a16="http://schemas.microsoft.com/office/drawing/2014/main" id="{C1CB11AD-0BE5-695D-E582-78EFD00F8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5141170-E345-4AEA-B687-A0827E4BEE31}" type="slidenum">
              <a:rPr lang="da-DK" altLang="da-DK" sz="1200" smtClean="0"/>
              <a:pPr/>
              <a:t>1</a:t>
            </a:fld>
            <a:endParaRPr lang="da-DK" altLang="da-DK"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slidebillede 1">
            <a:extLst>
              <a:ext uri="{FF2B5EF4-FFF2-40B4-BE49-F238E27FC236}">
                <a16:creationId xmlns:a16="http://schemas.microsoft.com/office/drawing/2014/main" id="{B4FEA32E-B4AC-F76A-D973-A01EE759CB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ladsholder til noter 2">
            <a:extLst>
              <a:ext uri="{FF2B5EF4-FFF2-40B4-BE49-F238E27FC236}">
                <a16:creationId xmlns:a16="http://schemas.microsoft.com/office/drawing/2014/main" id="{ABB4723F-FDC2-DCE2-A6DA-9EC04679F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Man efterligner med andre ord det, som man tror, er normen. Det har jeres børn arbejdet med på temadagen.</a:t>
            </a:r>
          </a:p>
          <a:p>
            <a:pPr eaLnBrk="1" hangingPunct="1">
              <a:spcBef>
                <a:spcPct val="0"/>
              </a:spcBef>
            </a:pPr>
            <a:endParaRPr lang="da-DK" altLang="da-DK" i="1"/>
          </a:p>
          <a:p>
            <a:pPr eaLnBrk="1" hangingPunct="1">
              <a:spcBef>
                <a:spcPct val="0"/>
              </a:spcBef>
            </a:pPr>
            <a:r>
              <a:rPr lang="da-DK" altLang="da-DK" i="1"/>
              <a:t>Tegningen her illustrerer, at der kan være stor forskel på forestilling og virkelighed. Pigens forestilling om 9. klasse er væsentlig anderledes, end den virkelighed hun vil se, hvis hun åbner døren ind til klasselokalet. Og vi har ofte overdrevne forestillinger om de andre.</a:t>
            </a:r>
          </a:p>
          <a:p>
            <a:pPr eaLnBrk="1" hangingPunct="1">
              <a:spcBef>
                <a:spcPct val="0"/>
              </a:spcBef>
            </a:pPr>
            <a:endParaRPr lang="da-DK" altLang="da-DK" i="1"/>
          </a:p>
          <a:p>
            <a:pPr eaLnBrk="1" hangingPunct="1">
              <a:spcBef>
                <a:spcPct val="0"/>
              </a:spcBef>
            </a:pPr>
            <a:r>
              <a:rPr lang="da-DK" altLang="da-DK" i="1"/>
              <a:t>Der er vigtig viden, fordi det, vi tror, at andre gør, har indflydelse på, hvad vi selv gør. </a:t>
            </a:r>
          </a:p>
          <a:p>
            <a:pPr eaLnBrk="1" hangingPunct="1">
              <a:spcBef>
                <a:spcPct val="0"/>
              </a:spcBef>
            </a:pPr>
            <a:endParaRPr lang="da-DK" altLang="da-DK" i="1"/>
          </a:p>
          <a:p>
            <a:pPr eaLnBrk="1" hangingPunct="1">
              <a:spcBef>
                <a:spcPct val="0"/>
              </a:spcBef>
            </a:pPr>
            <a:r>
              <a:rPr lang="da-DK" altLang="da-DK" i="1"/>
              <a:t>Hvis de unge fx tror, at de andre ryger og drikker mere, end de gør i virkeligheden, så kan de føle sig mere eller mindre presset til også at drikke og ryge. Måske fordi de tror, at det er adgangsbilletten til fællesskabet.</a:t>
            </a:r>
          </a:p>
          <a:p>
            <a:pPr eaLnBrk="1" hangingPunct="1">
              <a:spcBef>
                <a:spcPct val="0"/>
              </a:spcBef>
            </a:pPr>
            <a:endParaRPr lang="da-DK" altLang="da-DK"/>
          </a:p>
        </p:txBody>
      </p:sp>
      <p:sp>
        <p:nvSpPr>
          <p:cNvPr id="54276" name="Pladsholder til slidenummer 3">
            <a:extLst>
              <a:ext uri="{FF2B5EF4-FFF2-40B4-BE49-F238E27FC236}">
                <a16:creationId xmlns:a16="http://schemas.microsoft.com/office/drawing/2014/main" id="{160F67A2-30B6-747A-2E13-8E9504496C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D15545F4-C248-4F55-B137-87DEE3673B00}" type="slidenum">
              <a:rPr lang="da-DK" altLang="da-DK" sz="1200" smtClean="0"/>
              <a:pPr/>
              <a:t>10</a:t>
            </a:fld>
            <a:endParaRPr lang="da-DK" altLang="da-DK"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slidebillede 1">
            <a:extLst>
              <a:ext uri="{FF2B5EF4-FFF2-40B4-BE49-F238E27FC236}">
                <a16:creationId xmlns:a16="http://schemas.microsoft.com/office/drawing/2014/main" id="{33F1EABB-2855-5878-FC36-DF8D0468AC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Pladsholder til noter 2">
            <a:extLst>
              <a:ext uri="{FF2B5EF4-FFF2-40B4-BE49-F238E27FC236}">
                <a16:creationId xmlns:a16="http://schemas.microsoft.com/office/drawing/2014/main" id="{0B07ACB8-BD9B-9E44-8BD0-0D25B2A6BD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Vi mennesker pejler efter, hvad vi tror, der forventes af os, og hvad de andre gør. Det gør vi i en bestræbelse efter at høre til og være en del af gruppen. Det gør vi og det gør vores børn.</a:t>
            </a:r>
          </a:p>
          <a:p>
            <a:pPr eaLnBrk="1" hangingPunct="1">
              <a:spcBef>
                <a:spcPct val="0"/>
              </a:spcBef>
            </a:pPr>
            <a:endParaRPr lang="da-DK" altLang="da-DK" i="1"/>
          </a:p>
          <a:p>
            <a:pPr eaLnBrk="1" hangingPunct="1">
              <a:spcBef>
                <a:spcPct val="0"/>
              </a:spcBef>
            </a:pPr>
            <a:r>
              <a:rPr lang="da-DK" altLang="da-DK" i="1"/>
              <a:t>For år tilbage var der en psykolog ved navn Asch, som gennemførte et interessant eksperiment.</a:t>
            </a:r>
          </a:p>
          <a:p>
            <a:pPr eaLnBrk="1" hangingPunct="1">
              <a:spcBef>
                <a:spcPct val="0"/>
              </a:spcBef>
            </a:pPr>
            <a:endParaRPr lang="da-DK" altLang="da-DK" i="1"/>
          </a:p>
          <a:p>
            <a:pPr eaLnBrk="1" hangingPunct="1">
              <a:spcBef>
                <a:spcPct val="0"/>
              </a:spcBef>
            </a:pPr>
            <a:r>
              <a:rPr lang="da-DK" altLang="da-DK" i="1"/>
              <a:t>I eksperimentet skulle deltagerne vurdere, hvilken af tre linjer 1, 2 eller 3, der havde samme længde som x.</a:t>
            </a:r>
          </a:p>
          <a:p>
            <a:pPr eaLnBrk="1" hangingPunct="1">
              <a:spcBef>
                <a:spcPct val="0"/>
              </a:spcBef>
            </a:pPr>
            <a:endParaRPr lang="da-DK" altLang="da-DK" i="1"/>
          </a:p>
          <a:p>
            <a:pPr eaLnBrk="1" hangingPunct="1">
              <a:spcBef>
                <a:spcPct val="0"/>
              </a:spcBef>
            </a:pPr>
            <a:r>
              <a:rPr lang="da-DK" altLang="da-DK" i="1"/>
              <a:t>Her ser I en af opgaverne. Ræk hånden op, hvis I mener, at det er linje nummer 1, som har samme længde som x. Hvem siger linje 2? Og linje 3?</a:t>
            </a:r>
          </a:p>
          <a:p>
            <a:pPr eaLnBrk="1" hangingPunct="1">
              <a:spcBef>
                <a:spcPct val="0"/>
              </a:spcBef>
            </a:pPr>
            <a:endParaRPr lang="da-DK" altLang="da-DK" i="1"/>
          </a:p>
          <a:p>
            <a:pPr eaLnBrk="1" hangingPunct="1">
              <a:spcBef>
                <a:spcPct val="0"/>
              </a:spcBef>
            </a:pPr>
            <a:r>
              <a:rPr lang="da-DK" altLang="da-DK" i="1"/>
              <a:t>I var slet ikke i tvivl. Og det kan være svært at forestille sig, at man kan svare andet end linje 3.</a:t>
            </a:r>
          </a:p>
          <a:p>
            <a:pPr eaLnBrk="1" hangingPunct="1">
              <a:spcBef>
                <a:spcPct val="0"/>
              </a:spcBef>
            </a:pPr>
            <a:endParaRPr lang="da-DK" altLang="da-DK" i="1"/>
          </a:p>
          <a:p>
            <a:pPr eaLnBrk="1" hangingPunct="1">
              <a:spcBef>
                <a:spcPct val="0"/>
              </a:spcBef>
            </a:pPr>
            <a:r>
              <a:rPr lang="da-DK" altLang="da-DK" i="1"/>
              <a:t>Det var ikke desto mindre det, der skete under Asch’s forsøg. Han inviterede en gruppe mennesker ind i et forsøgsrum med kamera. De blev præsenteret for en række tegninger med nogle linjestykker. Præcis som på denne tegning. Alle deltagerne – med undtagelse af forsøgspersonen – var på forhånd instrueret i at svare rigtigt første gang. Men herefter skulle deltagerne konsekvent nævne en bestemt forkert linje hver gang.</a:t>
            </a:r>
          </a:p>
          <a:p>
            <a:pPr eaLnBrk="1" hangingPunct="1">
              <a:spcBef>
                <a:spcPct val="0"/>
              </a:spcBef>
            </a:pPr>
            <a:endParaRPr lang="da-DK" altLang="da-DK" i="1"/>
          </a:p>
          <a:p>
            <a:pPr eaLnBrk="1" hangingPunct="1">
              <a:spcBef>
                <a:spcPct val="0"/>
              </a:spcBef>
            </a:pPr>
            <a:r>
              <a:rPr lang="da-DK" altLang="da-DK" i="1"/>
              <a:t>Forsøgspersonen, som gav sit svar til sidst, valgte at svare det samme som de andre: Altså forkert.</a:t>
            </a:r>
          </a:p>
          <a:p>
            <a:pPr eaLnBrk="1" hangingPunct="1">
              <a:spcBef>
                <a:spcPct val="0"/>
              </a:spcBef>
            </a:pPr>
            <a:endParaRPr lang="da-DK" altLang="da-DK"/>
          </a:p>
          <a:p>
            <a:pPr eaLnBrk="1" hangingPunct="1">
              <a:spcBef>
                <a:spcPct val="0"/>
              </a:spcBef>
            </a:pPr>
            <a:r>
              <a:rPr lang="da-DK" altLang="da-DK" i="1"/>
              <a:t>Eksperimentet viser, at mennesker er villige til at sige/gøre noget, de ved, ikke er rigtigt, for at tilpasse sig fællesskabet. Mennesker har en meget stærk tendens til at følge gruppen, også selvom det er tydeligt, at det er forkert.</a:t>
            </a:r>
          </a:p>
          <a:p>
            <a:pPr eaLnBrk="1" hangingPunct="1">
              <a:spcBef>
                <a:spcPct val="0"/>
              </a:spcBef>
            </a:pPr>
            <a:endParaRPr lang="da-DK" altLang="da-DK" i="1"/>
          </a:p>
          <a:p>
            <a:pPr eaLnBrk="1" hangingPunct="1">
              <a:spcBef>
                <a:spcPct val="0"/>
              </a:spcBef>
            </a:pPr>
            <a:r>
              <a:rPr lang="da-DK" altLang="da-DK" i="1"/>
              <a:t>Samme tilbøjelighed blev adresseret i forløbet med jeres børn, der ubevidst forsøger at tilpasse sig de fiktive normer i fællesskabet.</a:t>
            </a:r>
          </a:p>
          <a:p>
            <a:pPr eaLnBrk="1" hangingPunct="1">
              <a:spcBef>
                <a:spcPct val="0"/>
              </a:spcBef>
            </a:pPr>
            <a:endParaRPr lang="da-DK" altLang="da-DK" i="1"/>
          </a:p>
          <a:p>
            <a:pPr eaLnBrk="1" hangingPunct="1">
              <a:spcBef>
                <a:spcPct val="0"/>
              </a:spcBef>
            </a:pPr>
            <a:r>
              <a:rPr lang="da-DK" altLang="da-DK" b="1"/>
              <a:t>KILDE:</a:t>
            </a:r>
          </a:p>
          <a:p>
            <a:pPr eaLnBrk="1" hangingPunct="1">
              <a:spcBef>
                <a:spcPct val="0"/>
              </a:spcBef>
            </a:pPr>
            <a:r>
              <a:rPr lang="da-DK" altLang="da-DK"/>
              <a:t>Eksperimentet blev gennemført af den polsk-amerikanske psykolog Salomon Asch.</a:t>
            </a:r>
          </a:p>
          <a:p>
            <a:pPr eaLnBrk="1" hangingPunct="1">
              <a:spcBef>
                <a:spcPct val="0"/>
              </a:spcBef>
            </a:pPr>
            <a:r>
              <a:rPr lang="da-DK" altLang="da-DK"/>
              <a:t>Filmen om Asch-eksperimentet ligger på YouTube: https://www.youtube.com/watch?v=qA-gbpt7Ts8.</a:t>
            </a:r>
          </a:p>
        </p:txBody>
      </p:sp>
      <p:sp>
        <p:nvSpPr>
          <p:cNvPr id="56324" name="Pladsholder til slidenummer 3">
            <a:extLst>
              <a:ext uri="{FF2B5EF4-FFF2-40B4-BE49-F238E27FC236}">
                <a16:creationId xmlns:a16="http://schemas.microsoft.com/office/drawing/2014/main" id="{9D900746-FF4E-0076-8B3C-D053BF9CA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98A89F1-F9CC-4F60-B7C7-88C598809279}" type="slidenum">
              <a:rPr lang="da-DK" altLang="da-DK" sz="1200" smtClean="0"/>
              <a:pPr/>
              <a:t>11</a:t>
            </a:fld>
            <a:endParaRPr lang="da-DK" altLang="da-DK"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slidebillede 1">
            <a:extLst>
              <a:ext uri="{FF2B5EF4-FFF2-40B4-BE49-F238E27FC236}">
                <a16:creationId xmlns:a16="http://schemas.microsoft.com/office/drawing/2014/main" id="{E9F79342-1FBD-C23C-E566-8F05437B2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dsholder til noter 2">
            <a:extLst>
              <a:ext uri="{FF2B5EF4-FFF2-40B4-BE49-F238E27FC236}">
                <a16:creationId xmlns:a16="http://schemas.microsoft.com/office/drawing/2014/main" id="{EF4F2111-DD93-5C27-8161-E7CA57C14F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Teorien om social pejling handler altså om, at: </a:t>
            </a:r>
            <a:r>
              <a:rPr lang="da-DK" altLang="da-DK"/>
              <a:t>Læs teksten på sliden op.</a:t>
            </a:r>
          </a:p>
          <a:p>
            <a:pPr eaLnBrk="1" hangingPunct="1">
              <a:spcBef>
                <a:spcPct val="0"/>
              </a:spcBef>
            </a:pPr>
            <a:endParaRPr lang="da-DK" altLang="da-DK"/>
          </a:p>
          <a:p>
            <a:pPr eaLnBrk="1" hangingPunct="1">
              <a:spcBef>
                <a:spcPct val="0"/>
              </a:spcBef>
            </a:pPr>
            <a:r>
              <a:rPr lang="da-DK" altLang="da-DK" i="1"/>
              <a:t>Hvad andre gør, har meget stor indflydelse på, hvad vi selv vil gøre. </a:t>
            </a:r>
          </a:p>
          <a:p>
            <a:pPr eaLnBrk="1" hangingPunct="1">
              <a:spcBef>
                <a:spcPct val="0"/>
              </a:spcBef>
            </a:pPr>
            <a:endParaRPr lang="da-DK" altLang="da-DK" i="1"/>
          </a:p>
          <a:p>
            <a:pPr eaLnBrk="1" hangingPunct="1">
              <a:spcBef>
                <a:spcPct val="0"/>
              </a:spcBef>
            </a:pPr>
            <a:r>
              <a:rPr lang="da-DK" altLang="da-DK" i="1"/>
              <a:t>Det kan være godt, hvis de andre gør det ”rigtige” – og det kan få uheldige konsekvenser, hvis de andre gør noget dumt, farligt eller ulovligt. </a:t>
            </a:r>
          </a:p>
          <a:p>
            <a:pPr eaLnBrk="1" hangingPunct="1">
              <a:spcBef>
                <a:spcPct val="0"/>
              </a:spcBef>
            </a:pPr>
            <a:endParaRPr lang="da-DK" altLang="da-DK" i="1"/>
          </a:p>
          <a:p>
            <a:pPr eaLnBrk="1" hangingPunct="1">
              <a:spcBef>
                <a:spcPct val="0"/>
              </a:spcBef>
            </a:pPr>
            <a:r>
              <a:rPr lang="da-DK" altLang="da-DK" i="1"/>
              <a:t>Og det kan få uheldige konsekvenser, hvis det, vi gør, bunder i nogle forkerte forestillinger om de andre: </a:t>
            </a:r>
            <a:r>
              <a:rPr lang="da-DK" altLang="da-DK"/>
              <a:t>Næste slide forklarer dette.</a:t>
            </a:r>
          </a:p>
          <a:p>
            <a:pPr eaLnBrk="1" hangingPunct="1">
              <a:spcBef>
                <a:spcPct val="0"/>
              </a:spcBef>
            </a:pPr>
            <a:endParaRPr lang="da-DK" altLang="da-DK"/>
          </a:p>
        </p:txBody>
      </p:sp>
      <p:sp>
        <p:nvSpPr>
          <p:cNvPr id="58372" name="Pladsholder til slidenummer 3">
            <a:extLst>
              <a:ext uri="{FF2B5EF4-FFF2-40B4-BE49-F238E27FC236}">
                <a16:creationId xmlns:a16="http://schemas.microsoft.com/office/drawing/2014/main" id="{44D6E673-677D-0471-104E-2054F2BD4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595115E-5BBA-4C0C-A036-3D1E6BDE3E07}" type="slidenum">
              <a:rPr lang="da-DK" altLang="da-DK" sz="1200" smtClean="0"/>
              <a:pPr/>
              <a:t>12</a:t>
            </a:fld>
            <a:endParaRPr lang="da-DK" altLang="da-DK"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dsholder til slidebillede 1">
            <a:extLst>
              <a:ext uri="{FF2B5EF4-FFF2-40B4-BE49-F238E27FC236}">
                <a16:creationId xmlns:a16="http://schemas.microsoft.com/office/drawing/2014/main" id="{77587096-A09F-A2C0-B857-1FF78EB671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Pladsholder til noter 2">
            <a:extLst>
              <a:ext uri="{FF2B5EF4-FFF2-40B4-BE49-F238E27FC236}">
                <a16:creationId xmlns:a16="http://schemas.microsoft.com/office/drawing/2014/main" id="{C72D6ED2-5986-DCD4-DA5B-75870439EB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Sociale overdrivelser kan meget hurtigt udvikle sig til at blive selvopfyldende profetier: Et eksempel kan være, at X ikke er normen. Men hvis mange tror, at X er normen, så efterligner de X, og det bliver normen. </a:t>
            </a:r>
          </a:p>
          <a:p>
            <a:pPr eaLnBrk="1" hangingPunct="1">
              <a:spcBef>
                <a:spcPct val="0"/>
              </a:spcBef>
            </a:pPr>
            <a:endParaRPr lang="da-DK" altLang="da-DK" i="1"/>
          </a:p>
          <a:p>
            <a:pPr eaLnBrk="1" hangingPunct="1">
              <a:spcBef>
                <a:spcPct val="0"/>
              </a:spcBef>
            </a:pPr>
            <a:r>
              <a:rPr lang="da-DK" altLang="da-DK"/>
              <a:t>Du kan sige følgende som forklaring til sliden: </a:t>
            </a:r>
            <a:r>
              <a:rPr lang="da-DK" altLang="da-DK" i="1"/>
              <a:t>Her har vi en situation, hvor alle de andre IKKE må. Men vi tror, at alle de andre MÅ. Så hvis vi forældre ikke giver lov, kan vi være bange for, at vores barn ikke er en del af fællesskabet. Derfor vi giver lov, og det gør de andre forældre måske også. Derfor ender det med, at de fleste får lov. Men udgangspunktet var faktisk, at alle de andre ikke måtte.</a:t>
            </a:r>
          </a:p>
          <a:p>
            <a:pPr eaLnBrk="1" hangingPunct="1">
              <a:spcBef>
                <a:spcPct val="0"/>
              </a:spcBef>
            </a:pPr>
            <a:endParaRPr lang="da-DK" altLang="da-DK" i="1"/>
          </a:p>
          <a:p>
            <a:pPr eaLnBrk="1" hangingPunct="1">
              <a:spcBef>
                <a:spcPct val="0"/>
              </a:spcBef>
            </a:pPr>
            <a:r>
              <a:rPr lang="da-DK" altLang="da-DK"/>
              <a:t>Et eksempel:</a:t>
            </a:r>
          </a:p>
          <a:p>
            <a:pPr eaLnBrk="1" hangingPunct="1">
              <a:spcBef>
                <a:spcPct val="0"/>
              </a:spcBef>
            </a:pPr>
            <a:endParaRPr lang="da-DK" altLang="da-DK" i="1"/>
          </a:p>
          <a:p>
            <a:pPr eaLnBrk="1" hangingPunct="1">
              <a:spcBef>
                <a:spcPct val="0"/>
              </a:spcBef>
            </a:pPr>
            <a:r>
              <a:rPr lang="da-DK" altLang="da-DK" i="1"/>
              <a:t>”Anders får lov til at drikke tidligere til fester, fordi forældrene fejlagtigt tror, at dette er det normale – og måske på trods af hvad Anders, og med ham de fleste af hans venner, selv ønsker. Et nej fra forældrene kunne måske have været det ”påskud”, der gjorde det ”legitimt”, at nøjes med cola.”*</a:t>
            </a:r>
          </a:p>
          <a:p>
            <a:pPr eaLnBrk="1" hangingPunct="1">
              <a:spcBef>
                <a:spcPct val="0"/>
              </a:spcBef>
            </a:pPr>
            <a:endParaRPr lang="da-DK" altLang="da-DK" i="1"/>
          </a:p>
          <a:p>
            <a:pPr eaLnBrk="1" hangingPunct="1">
              <a:spcBef>
                <a:spcPct val="0"/>
              </a:spcBef>
            </a:pPr>
            <a:r>
              <a:rPr lang="da-DK" altLang="da-DK" i="1"/>
              <a:t>De voksnes fejlagtige forestillinger om de unge kan også være med til at skubbe til normen. Og af og til vil de unge faktisk gerne have, at forældrene siger nej.</a:t>
            </a:r>
          </a:p>
          <a:p>
            <a:pPr eaLnBrk="1" hangingPunct="1">
              <a:spcBef>
                <a:spcPct val="0"/>
              </a:spcBef>
            </a:pPr>
            <a:endParaRPr lang="da-DK" altLang="da-DK"/>
          </a:p>
          <a:p>
            <a:pPr eaLnBrk="1" hangingPunct="1">
              <a:spcBef>
                <a:spcPct val="0"/>
              </a:spcBef>
            </a:pPr>
            <a:r>
              <a:rPr lang="da-DK" altLang="da-DK" b="1"/>
              <a:t>KILDE:</a:t>
            </a:r>
          </a:p>
          <a:p>
            <a:pPr eaLnBrk="1" hangingPunct="1">
              <a:spcBef>
                <a:spcPct val="0"/>
              </a:spcBef>
            </a:pPr>
            <a:r>
              <a:rPr lang="da-DK" altLang="da-DK"/>
              <a:t>*(Balvig &amp; Holmberg 2014: 53), se reference i lærervejledning.</a:t>
            </a:r>
          </a:p>
          <a:p>
            <a:pPr eaLnBrk="1" hangingPunct="1">
              <a:spcBef>
                <a:spcPct val="0"/>
              </a:spcBef>
            </a:pPr>
            <a:endParaRPr lang="da-DK" altLang="da-DK"/>
          </a:p>
        </p:txBody>
      </p:sp>
      <p:sp>
        <p:nvSpPr>
          <p:cNvPr id="60420" name="Pladsholder til slidenummer 3">
            <a:extLst>
              <a:ext uri="{FF2B5EF4-FFF2-40B4-BE49-F238E27FC236}">
                <a16:creationId xmlns:a16="http://schemas.microsoft.com/office/drawing/2014/main" id="{A4ECA0BD-C16A-89DB-C6A1-780796F81C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1D5AE03-6CBD-4F92-8C9A-F67DF40538E5}" type="slidenum">
              <a:rPr lang="da-DK" altLang="da-DK" sz="1200" smtClean="0"/>
              <a:pPr/>
              <a:t>13</a:t>
            </a:fld>
            <a:endParaRPr lang="da-DK" altLang="da-DK"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slidebillede 1">
            <a:extLst>
              <a:ext uri="{FF2B5EF4-FFF2-40B4-BE49-F238E27FC236}">
                <a16:creationId xmlns:a16="http://schemas.microsoft.com/office/drawing/2014/main" id="{91A29BED-4FE9-E3EB-BB1A-2D9884BC66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Pladsholder til noter 2">
            <a:extLst>
              <a:ext uri="{FF2B5EF4-FFF2-40B4-BE49-F238E27FC236}">
                <a16:creationId xmlns:a16="http://schemas.microsoft.com/office/drawing/2014/main" id="{556B46FC-1F79-4A59-9E5B-B84BD414D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Teorien om social pejling går altså ud på, at: </a:t>
            </a:r>
            <a:r>
              <a:rPr lang="da-DK" altLang="da-DK"/>
              <a:t>Læs teksten på sliden op.</a:t>
            </a:r>
            <a:endParaRPr lang="da-DK" altLang="da-DK" i="1"/>
          </a:p>
        </p:txBody>
      </p:sp>
      <p:sp>
        <p:nvSpPr>
          <p:cNvPr id="62468" name="Pladsholder til slidenummer 3">
            <a:extLst>
              <a:ext uri="{FF2B5EF4-FFF2-40B4-BE49-F238E27FC236}">
                <a16:creationId xmlns:a16="http://schemas.microsoft.com/office/drawing/2014/main" id="{8291AF9A-4F81-8692-3018-E3E57CB58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F5DC962-6948-46F8-A5A6-DA40E42C1222}" type="slidenum">
              <a:rPr lang="tr-TR" altLang="da-DK" sz="1200" smtClean="0"/>
              <a:pPr/>
              <a:t>14</a:t>
            </a:fld>
            <a:endParaRPr lang="tr-TR" altLang="da-DK"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dsholder til slidebillede 1">
            <a:extLst>
              <a:ext uri="{FF2B5EF4-FFF2-40B4-BE49-F238E27FC236}">
                <a16:creationId xmlns:a16="http://schemas.microsoft.com/office/drawing/2014/main" id="{6CA647AA-5660-B294-5AB2-31F893CF2D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Pladsholder til noter 2">
            <a:extLst>
              <a:ext uri="{FF2B5EF4-FFF2-40B4-BE49-F238E27FC236}">
                <a16:creationId xmlns:a16="http://schemas.microsoft.com/office/drawing/2014/main" id="{64298BC5-F73E-4CCE-66AD-5EBE3E730E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a:t>Læs teksten fra sliden op.</a:t>
            </a:r>
          </a:p>
          <a:p>
            <a:pPr eaLnBrk="1" hangingPunct="1">
              <a:spcBef>
                <a:spcPct val="0"/>
              </a:spcBef>
            </a:pPr>
            <a:endParaRPr lang="da-DK" altLang="da-DK" i="1"/>
          </a:p>
          <a:p>
            <a:pPr eaLnBrk="1" hangingPunct="1">
              <a:spcBef>
                <a:spcPct val="0"/>
              </a:spcBef>
            </a:pPr>
            <a:endParaRPr lang="da-DK" altLang="da-DK"/>
          </a:p>
        </p:txBody>
      </p:sp>
      <p:sp>
        <p:nvSpPr>
          <p:cNvPr id="64516" name="Pladsholder til slidenummer 3">
            <a:extLst>
              <a:ext uri="{FF2B5EF4-FFF2-40B4-BE49-F238E27FC236}">
                <a16:creationId xmlns:a16="http://schemas.microsoft.com/office/drawing/2014/main" id="{4EAC6B35-A772-4998-68C6-7F1FA2F0D8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8830896-5D1D-4875-9C9D-6DE73D01882C}" type="slidenum">
              <a:rPr lang="da-DK" altLang="da-DK" sz="1200" smtClean="0"/>
              <a:pPr/>
              <a:t>15</a:t>
            </a:fld>
            <a:endParaRPr lang="da-DK" altLang="da-DK"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dsholder til slidebillede 1">
            <a:extLst>
              <a:ext uri="{FF2B5EF4-FFF2-40B4-BE49-F238E27FC236}">
                <a16:creationId xmlns:a16="http://schemas.microsoft.com/office/drawing/2014/main" id="{A73CDE55-40B3-CA2B-0F1A-83ABD5B7B8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Pladsholder til noter 2">
            <a:extLst>
              <a:ext uri="{FF2B5EF4-FFF2-40B4-BE49-F238E27FC236}">
                <a16:creationId xmlns:a16="http://schemas.microsoft.com/office/drawing/2014/main" id="{E5E747F8-1858-45F5-40E5-355597FEC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På temadagen, som jeres børn har deltaget i, arbejdede vi netop med at finde frem til, at der ofte er forskel mellem forestilling og virkelighed. Det bygger på metoden social pejling, der bl.a. er dokumenteret i Ringstedforsøget 2019-2021.</a:t>
            </a:r>
          </a:p>
          <a:p>
            <a:pPr eaLnBrk="1" hangingPunct="1">
              <a:spcBef>
                <a:spcPct val="0"/>
              </a:spcBef>
            </a:pPr>
            <a:endParaRPr lang="da-DK" altLang="da-DK" i="1"/>
          </a:p>
          <a:p>
            <a:pPr eaLnBrk="1" hangingPunct="1">
              <a:spcBef>
                <a:spcPct val="0"/>
              </a:spcBef>
            </a:pPr>
            <a:r>
              <a:rPr lang="da-DK" altLang="da-DK" i="1"/>
              <a:t>Omdrejningspunktet for forsøget var et undervisningsforløb, hvor skoleelever i Ringsted Kommune blev konfronteret med deres egne overdrevne forestillinger om de andres rygeadfærd. De diskuterede årsagerne til disse overdrivelser. De diskuterede også, hvad de kunne gøre for at få et mere realistisk billede af de andre.</a:t>
            </a:r>
          </a:p>
          <a:p>
            <a:pPr eaLnBrk="1" hangingPunct="1">
              <a:spcBef>
                <a:spcPct val="0"/>
              </a:spcBef>
            </a:pPr>
            <a:endParaRPr lang="da-DK" altLang="da-DK" i="1"/>
          </a:p>
          <a:p>
            <a:pPr eaLnBrk="1" hangingPunct="1">
              <a:spcBef>
                <a:spcPct val="0"/>
              </a:spcBef>
            </a:pPr>
            <a:r>
              <a:rPr lang="da-DK" altLang="da-DK" i="1"/>
              <a:t>Resultaterne fra forsøget ser I her: </a:t>
            </a:r>
            <a:r>
              <a:rPr lang="da-DK" altLang="da-DK"/>
              <a:t>Vis ét punkt ad gangen. Det kræver, at du viser præsentationen via ”Diasshow”. Læs teksten fra sliden op punkt for punkt.</a:t>
            </a:r>
            <a:r>
              <a:rPr lang="da-DK" altLang="da-DK" i="1"/>
              <a:t> </a:t>
            </a:r>
          </a:p>
        </p:txBody>
      </p:sp>
      <p:sp>
        <p:nvSpPr>
          <p:cNvPr id="66564" name="Pladsholder til slidenummer 3">
            <a:extLst>
              <a:ext uri="{FF2B5EF4-FFF2-40B4-BE49-F238E27FC236}">
                <a16:creationId xmlns:a16="http://schemas.microsoft.com/office/drawing/2014/main" id="{627ED091-F69E-E960-D4FD-E50A2E2BDC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AF24DFD-929A-42C3-9E64-3712F180BE7D}" type="slidenum">
              <a:rPr lang="da-DK" altLang="da-DK" sz="1200" smtClean="0"/>
              <a:pPr/>
              <a:t>16</a:t>
            </a:fld>
            <a:endParaRPr lang="da-DK" altLang="da-DK"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ladsholder til slidebillede 1">
            <a:extLst>
              <a:ext uri="{FF2B5EF4-FFF2-40B4-BE49-F238E27FC236}">
                <a16:creationId xmlns:a16="http://schemas.microsoft.com/office/drawing/2014/main" id="{B67FDA3E-BAA4-71B6-FEEB-1CFF45E9B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Pladsholder til noter 2">
            <a:extLst>
              <a:ext uri="{FF2B5EF4-FFF2-40B4-BE49-F238E27FC236}">
                <a16:creationId xmlns:a16="http://schemas.microsoft.com/office/drawing/2014/main" id="{E02BD4A7-A861-E9EC-5C4C-8FB3B3F30C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Brug illustrationerne på de følgende fem slides til at fortælle om, hvad klassen har snakket om på temadagen. Inddrag gerne gode eksempler fra klassens drøftelser.</a:t>
            </a:r>
          </a:p>
          <a:p>
            <a:pPr eaLnBrk="1" hangingPunct="1">
              <a:spcBef>
                <a:spcPct val="0"/>
              </a:spcBef>
            </a:pPr>
            <a:endParaRPr lang="da-DK" altLang="da-DK"/>
          </a:p>
          <a:p>
            <a:pPr eaLnBrk="1" hangingPunct="1">
              <a:spcBef>
                <a:spcPct val="0"/>
              </a:spcBef>
            </a:pPr>
            <a:r>
              <a:rPr lang="da-DK" altLang="da-DK" i="1"/>
              <a:t>På temadagen har jeres børn snakket om, hvordan sociale overdrivelser opstår</a:t>
            </a:r>
            <a:r>
              <a:rPr lang="da-DK" altLang="da-DK"/>
              <a:t>. </a:t>
            </a:r>
          </a:p>
          <a:p>
            <a:pPr eaLnBrk="1" hangingPunct="1">
              <a:spcBef>
                <a:spcPct val="0"/>
              </a:spcBef>
            </a:pPr>
            <a:endParaRPr lang="da-DK" altLang="da-DK" i="1"/>
          </a:p>
          <a:p>
            <a:pPr eaLnBrk="1" hangingPunct="1">
              <a:spcBef>
                <a:spcPct val="0"/>
              </a:spcBef>
            </a:pPr>
            <a:r>
              <a:rPr lang="da-DK" altLang="da-DK" i="1"/>
              <a:t>1. Vi har fx snakket om, hvad det, som vi fortæller om os selv på de sociale medier, kan betyde for, at vi tror noget forkert om de andre. </a:t>
            </a:r>
          </a:p>
          <a:p>
            <a:pPr eaLnBrk="1" hangingPunct="1">
              <a:spcBef>
                <a:spcPct val="0"/>
              </a:spcBef>
            </a:pPr>
            <a:endParaRPr lang="da-DK" altLang="da-DK" i="1"/>
          </a:p>
          <a:p>
            <a:pPr eaLnBrk="1" hangingPunct="1">
              <a:spcBef>
                <a:spcPct val="0"/>
              </a:spcBef>
            </a:pPr>
            <a:r>
              <a:rPr lang="da-DK" altLang="da-DK" i="1"/>
              <a:t>På tegningen her ser I Ellen. </a:t>
            </a:r>
          </a:p>
          <a:p>
            <a:pPr eaLnBrk="1" hangingPunct="1">
              <a:spcBef>
                <a:spcPct val="0"/>
              </a:spcBef>
            </a:pPr>
            <a:endParaRPr lang="da-DK" altLang="da-DK" i="1"/>
          </a:p>
          <a:p>
            <a:pPr eaLnBrk="1" hangingPunct="1">
              <a:spcBef>
                <a:spcPct val="0"/>
              </a:spcBef>
            </a:pPr>
            <a:r>
              <a:rPr lang="da-DK" altLang="da-DK" i="1"/>
              <a:t>Ellen er på ferie i Italien. Hun bor på en campingplads, som ligger lige ud til stranden. Bag ved campingpladsen er der et fabriksområde og mange tomme og gamle huse. Hun tager en selfie med udsigt over vandet. Hun sætter det på Instagram og skriver: #Ferie #Sol #Strand #Detbliverikkebedre.</a:t>
            </a:r>
          </a:p>
          <a:p>
            <a:pPr eaLnBrk="1" hangingPunct="1">
              <a:spcBef>
                <a:spcPct val="0"/>
              </a:spcBef>
            </a:pPr>
            <a:endParaRPr lang="da-DK" altLang="da-DK"/>
          </a:p>
          <a:p>
            <a:pPr eaLnBrk="1" hangingPunct="1">
              <a:spcBef>
                <a:spcPct val="0"/>
              </a:spcBef>
            </a:pPr>
            <a:r>
              <a:rPr lang="da-DK" altLang="da-DK" i="1"/>
              <a:t>I klassen snakkede vi om, hvad det, som Ellen sætter på Instagram, fortæller om hendes ferie. Vi snakkede også om, at hun kunne have fortalt en anden historie.</a:t>
            </a:r>
          </a:p>
        </p:txBody>
      </p:sp>
      <p:sp>
        <p:nvSpPr>
          <p:cNvPr id="68612" name="Pladsholder til slidenummer 3">
            <a:extLst>
              <a:ext uri="{FF2B5EF4-FFF2-40B4-BE49-F238E27FC236}">
                <a16:creationId xmlns:a16="http://schemas.microsoft.com/office/drawing/2014/main" id="{282779F7-2A7A-2453-F4BE-1959F88BF9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CC7D469-AEC2-434A-B58E-3B7FE382D740}" type="slidenum">
              <a:rPr lang="da-DK" altLang="da-DK" sz="1200" smtClean="0"/>
              <a:pPr/>
              <a:t>17</a:t>
            </a:fld>
            <a:endParaRPr lang="da-DK" altLang="da-DK"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ladsholder til slidebillede 1">
            <a:extLst>
              <a:ext uri="{FF2B5EF4-FFF2-40B4-BE49-F238E27FC236}">
                <a16:creationId xmlns:a16="http://schemas.microsoft.com/office/drawing/2014/main" id="{4036A61C-49BB-6924-FA7F-2943BCE391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Pladsholder til noter 2">
            <a:extLst>
              <a:ext uri="{FF2B5EF4-FFF2-40B4-BE49-F238E27FC236}">
                <a16:creationId xmlns:a16="http://schemas.microsoft.com/office/drawing/2014/main" id="{BCCAD160-E044-4454-7E84-D6CAEF0E3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2. Vi har snakket om, hvordan vi pynter på vores liv.  På tegningen ser I August. </a:t>
            </a:r>
          </a:p>
          <a:p>
            <a:pPr eaLnBrk="1" hangingPunct="1">
              <a:spcBef>
                <a:spcPct val="0"/>
              </a:spcBef>
            </a:pPr>
            <a:endParaRPr lang="da-DK" altLang="da-DK" i="1"/>
          </a:p>
          <a:p>
            <a:pPr eaLnBrk="1" hangingPunct="1">
              <a:spcBef>
                <a:spcPct val="0"/>
              </a:spcBef>
            </a:pPr>
            <a:r>
              <a:rPr lang="da-DK" altLang="da-DK" i="1"/>
              <a:t>Det er søndag. August keder sig. Han vil gerne være sammen med nogle kammerater. Der er ingen, der kan. Om aftenen går han over på boldbanen ved skolen for at spille lidt fodbold med sig selv. Der kommer en forbi, som han kender fra skolen. Han spiller lidt med ham. Han tager et foto med sin mobil og poster det på Facebook. Han skriver: Mega fed dag.</a:t>
            </a:r>
          </a:p>
          <a:p>
            <a:pPr eaLnBrk="1" hangingPunct="1">
              <a:spcBef>
                <a:spcPct val="0"/>
              </a:spcBef>
            </a:pPr>
            <a:endParaRPr lang="da-DK" altLang="da-DK" i="1"/>
          </a:p>
          <a:p>
            <a:pPr eaLnBrk="1" hangingPunct="1">
              <a:spcBef>
                <a:spcPct val="0"/>
              </a:spcBef>
            </a:pPr>
            <a:r>
              <a:rPr lang="da-DK" altLang="da-DK" i="1"/>
              <a:t>I klassen snakkede vi om, hvilket indtryk opslaget giver af Augusts søndag. Vi snakkede også om, at han kunne have valgt at fortælle noget andet om sin søndag.</a:t>
            </a:r>
          </a:p>
        </p:txBody>
      </p:sp>
      <p:sp>
        <p:nvSpPr>
          <p:cNvPr id="70660" name="Pladsholder til slidenummer 3">
            <a:extLst>
              <a:ext uri="{FF2B5EF4-FFF2-40B4-BE49-F238E27FC236}">
                <a16:creationId xmlns:a16="http://schemas.microsoft.com/office/drawing/2014/main" id="{2EA0050B-A798-54A3-9EC4-7F65C54FB6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47D3032-D554-4EBB-9205-2A905821FFFC}" type="slidenum">
              <a:rPr lang="da-DK" altLang="da-DK" sz="1200" smtClean="0"/>
              <a:pPr/>
              <a:t>18</a:t>
            </a:fld>
            <a:endParaRPr lang="da-DK" altLang="da-DK"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dsholder til slidebillede 1">
            <a:extLst>
              <a:ext uri="{FF2B5EF4-FFF2-40B4-BE49-F238E27FC236}">
                <a16:creationId xmlns:a16="http://schemas.microsoft.com/office/drawing/2014/main" id="{4D91E34A-E1A7-F282-6A80-125C449809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Pladsholder til noter 2">
            <a:extLst>
              <a:ext uri="{FF2B5EF4-FFF2-40B4-BE49-F238E27FC236}">
                <a16:creationId xmlns:a16="http://schemas.microsoft.com/office/drawing/2014/main" id="{104C4942-26A8-66B7-67A8-328AE42BC2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i="1"/>
          </a:p>
          <a:p>
            <a:pPr eaLnBrk="1" hangingPunct="1">
              <a:spcBef>
                <a:spcPct val="0"/>
              </a:spcBef>
            </a:pPr>
            <a:r>
              <a:rPr lang="da-DK" altLang="da-DK" i="1"/>
              <a:t>3. Vi har snakket om, hvad medierne fx fortæller om unge. På tegningen ser I en politirazzia på en skole. </a:t>
            </a:r>
          </a:p>
          <a:p>
            <a:pPr eaLnBrk="1" hangingPunct="1">
              <a:spcBef>
                <a:spcPct val="0"/>
              </a:spcBef>
            </a:pPr>
            <a:endParaRPr lang="da-DK" altLang="da-DK" i="1"/>
          </a:p>
          <a:p>
            <a:pPr eaLnBrk="1" hangingPunct="1">
              <a:spcBef>
                <a:spcPct val="0"/>
              </a:spcBef>
            </a:pPr>
            <a:r>
              <a:rPr lang="da-DK" altLang="da-DK" i="1"/>
              <a:t>Politiet laver en razzia på et 10. klassecenter. De finder ud af, at 75 % af de unge på kører på lovlige knallerter. Politiet fortæller om resultatet til en journalist på lokalavisen. I avisen bliver overskriften: ”Unge kører på ulovlige knallerter”.</a:t>
            </a:r>
          </a:p>
          <a:p>
            <a:pPr eaLnBrk="1" hangingPunct="1">
              <a:spcBef>
                <a:spcPct val="0"/>
              </a:spcBef>
            </a:pPr>
            <a:endParaRPr lang="da-DK" altLang="da-DK" i="1"/>
          </a:p>
          <a:p>
            <a:pPr eaLnBrk="1" hangingPunct="1">
              <a:spcBef>
                <a:spcPct val="0"/>
              </a:spcBef>
            </a:pPr>
            <a:r>
              <a:rPr lang="da-DK" altLang="da-DK" i="1"/>
              <a:t>I klassen snakkede vi om, hvad tror man om unge, når man læser overskriften. En mere korrekt overskrift ville jo være at skrive, at flertallet af de unge kører på lovlige knallerter.</a:t>
            </a:r>
          </a:p>
          <a:p>
            <a:pPr eaLnBrk="1" hangingPunct="1">
              <a:spcBef>
                <a:spcPct val="0"/>
              </a:spcBef>
            </a:pPr>
            <a:endParaRPr lang="da-DK" altLang="da-DK" i="1"/>
          </a:p>
        </p:txBody>
      </p:sp>
      <p:sp>
        <p:nvSpPr>
          <p:cNvPr id="72708" name="Pladsholder til slidenummer 3">
            <a:extLst>
              <a:ext uri="{FF2B5EF4-FFF2-40B4-BE49-F238E27FC236}">
                <a16:creationId xmlns:a16="http://schemas.microsoft.com/office/drawing/2014/main" id="{870548EC-D306-0147-6A0F-492C43C9B0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9154EA8-1E6A-4F25-AB43-921874F92C70}" type="slidenum">
              <a:rPr lang="da-DK" altLang="da-DK" sz="1200" smtClean="0"/>
              <a:pPr/>
              <a:t>19</a:t>
            </a:fld>
            <a:endParaRPr lang="da-DK" altLang="da-DK"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dsholder til slidebillede 1">
            <a:extLst>
              <a:ext uri="{FF2B5EF4-FFF2-40B4-BE49-F238E27FC236}">
                <a16:creationId xmlns:a16="http://schemas.microsoft.com/office/drawing/2014/main" id="{77F2651B-0FBC-2303-C8FB-6F82657699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dsholder til noter 2">
            <a:extLst>
              <a:ext uri="{FF2B5EF4-FFF2-40B4-BE49-F238E27FC236}">
                <a16:creationId xmlns:a16="http://schemas.microsoft.com/office/drawing/2014/main" id="{D3BC0A2D-3620-D2FA-4FB3-24A1D1219B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Her ser I programmet for mødet.</a:t>
            </a:r>
          </a:p>
          <a:p>
            <a:pPr eaLnBrk="1" hangingPunct="1">
              <a:spcBef>
                <a:spcPct val="0"/>
              </a:spcBef>
            </a:pPr>
            <a:endParaRPr lang="da-DK" altLang="da-DK" i="1"/>
          </a:p>
          <a:p>
            <a:pPr eaLnBrk="1" hangingPunct="1">
              <a:spcBef>
                <a:spcPct val="0"/>
              </a:spcBef>
            </a:pPr>
            <a:r>
              <a:rPr lang="da-DK" altLang="da-DK"/>
              <a:t>Ad 1:</a:t>
            </a:r>
            <a:r>
              <a:rPr lang="da-DK" altLang="da-DK" i="1"/>
              <a:t> Først skal vi snakke om, hvad vi definerer som risikoadfærd.</a:t>
            </a:r>
          </a:p>
          <a:p>
            <a:pPr eaLnBrk="1" hangingPunct="1">
              <a:spcBef>
                <a:spcPct val="0"/>
              </a:spcBef>
            </a:pPr>
            <a:endParaRPr lang="da-DK" altLang="da-DK" i="1"/>
          </a:p>
          <a:p>
            <a:pPr eaLnBrk="1" hangingPunct="1">
              <a:spcBef>
                <a:spcPct val="0"/>
              </a:spcBef>
            </a:pPr>
            <a:r>
              <a:rPr lang="da-DK" altLang="da-DK"/>
              <a:t>Ad 2: </a:t>
            </a:r>
            <a:r>
              <a:rPr lang="da-DK" altLang="da-DK" i="1"/>
              <a:t>Risikoadfærd er noget, som vi gerne vil, at vores børn styrer udenom. Heldigvis ved vi meget om, hvad vi kan gøre for at forebygge risikoadfærd.  </a:t>
            </a:r>
          </a:p>
          <a:p>
            <a:pPr eaLnBrk="1" hangingPunct="1">
              <a:spcBef>
                <a:spcPct val="0"/>
              </a:spcBef>
            </a:pPr>
            <a:endParaRPr lang="da-DK" altLang="da-DK" i="1"/>
          </a:p>
          <a:p>
            <a:pPr eaLnBrk="1" hangingPunct="1">
              <a:spcBef>
                <a:spcPct val="0"/>
              </a:spcBef>
            </a:pPr>
            <a:r>
              <a:rPr lang="da-DK" altLang="da-DK"/>
              <a:t>Ad 3: </a:t>
            </a:r>
            <a:r>
              <a:rPr lang="da-DK" altLang="da-DK" i="1"/>
              <a:t>Risikoadfærd kan man forebygge på flere måder. En af måderne er at arbejde med social pejling. Jeg vil fortælle jer mere om social pejling her på mødet. Jeres børn har lige haft en hel temadag om social pejling, så måske har I allerede hørt lidt om dagen derhjemme?</a:t>
            </a:r>
          </a:p>
          <a:p>
            <a:pPr eaLnBrk="1" hangingPunct="1">
              <a:spcBef>
                <a:spcPct val="0"/>
              </a:spcBef>
            </a:pPr>
            <a:endParaRPr lang="da-DK" altLang="da-DK" i="1"/>
          </a:p>
          <a:p>
            <a:pPr eaLnBrk="1" hangingPunct="1">
              <a:spcBef>
                <a:spcPct val="0"/>
              </a:spcBef>
            </a:pPr>
            <a:r>
              <a:rPr lang="da-DK" altLang="da-DK"/>
              <a:t>Ad 4:</a:t>
            </a:r>
            <a:r>
              <a:rPr lang="da-DK" altLang="da-DK" i="1"/>
              <a:t> Jeres børn afsluttede temadagen med at lægge en plan for det gode fællesskab. Med udgangspunkt i den skal I senere drøfte, hvad I kan gøre for at bakke planen op. På den måde kan I være med til at forebygge risikoadfærd blandt jeres børn.</a:t>
            </a:r>
          </a:p>
          <a:p>
            <a:pPr eaLnBrk="1" hangingPunct="1">
              <a:spcBef>
                <a:spcPct val="0"/>
              </a:spcBef>
            </a:pPr>
            <a:endParaRPr lang="da-DK" altLang="da-DK"/>
          </a:p>
        </p:txBody>
      </p:sp>
      <p:sp>
        <p:nvSpPr>
          <p:cNvPr id="37892" name="Pladsholder til slidenummer 3">
            <a:extLst>
              <a:ext uri="{FF2B5EF4-FFF2-40B4-BE49-F238E27FC236}">
                <a16:creationId xmlns:a16="http://schemas.microsoft.com/office/drawing/2014/main" id="{F25D8C6A-5522-DEE0-7F5C-A28CCEB314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2DAC902-812A-42F9-A842-760A99B0F02B}" type="slidenum">
              <a:rPr lang="da-DK" altLang="da-DK" sz="1200" smtClean="0"/>
              <a:pPr/>
              <a:t>2</a:t>
            </a:fld>
            <a:endParaRPr lang="da-DK" altLang="da-DK"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dsholder til slidebillede 1">
            <a:extLst>
              <a:ext uri="{FF2B5EF4-FFF2-40B4-BE49-F238E27FC236}">
                <a16:creationId xmlns:a16="http://schemas.microsoft.com/office/drawing/2014/main" id="{501EB2B7-18CD-396B-2B0A-F366D183ED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Pladsholder til noter 2">
            <a:extLst>
              <a:ext uri="{FF2B5EF4-FFF2-40B4-BE49-F238E27FC236}">
                <a16:creationId xmlns:a16="http://schemas.microsoft.com/office/drawing/2014/main" id="{688E9250-929A-7192-AF3D-ED5CAB8879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4. Vi har snakket om, at vi overdriver, lyver og praler af og til. På tegningen ser I Emil.</a:t>
            </a:r>
          </a:p>
          <a:p>
            <a:pPr eaLnBrk="1" hangingPunct="1">
              <a:spcBef>
                <a:spcPct val="0"/>
              </a:spcBef>
            </a:pPr>
            <a:endParaRPr lang="da-DK" altLang="da-DK" i="1"/>
          </a:p>
          <a:p>
            <a:pPr eaLnBrk="1" hangingPunct="1">
              <a:spcBef>
                <a:spcPct val="0"/>
              </a:spcBef>
            </a:pPr>
            <a:r>
              <a:rPr lang="da-DK" altLang="da-DK" i="1"/>
              <a:t>Emil har overnattet hos en god klassekammerat i weekenden. De hyggede sig bl.a. med film og popcorn. Om mandagen fortæller Emils klassekammerat, at de så en gyserfilm, som mange fra klassen gerne vil se. Men de så ikke den film. Man skal være over 15 år for at se den, og de fik ikke lov. Emil siger ingenting. </a:t>
            </a:r>
          </a:p>
          <a:p>
            <a:pPr eaLnBrk="1" hangingPunct="1">
              <a:spcBef>
                <a:spcPct val="0"/>
              </a:spcBef>
            </a:pPr>
            <a:endParaRPr lang="da-DK" altLang="da-DK" i="1"/>
          </a:p>
          <a:p>
            <a:pPr eaLnBrk="1" hangingPunct="1">
              <a:spcBef>
                <a:spcPct val="0"/>
              </a:spcBef>
            </a:pPr>
            <a:r>
              <a:rPr lang="da-DK" altLang="da-DK" i="1"/>
              <a:t>Vi snakkede i klassen om, hvorfor Emil ikke griber ind. </a:t>
            </a:r>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74756" name="Pladsholder til slidenummer 3">
            <a:extLst>
              <a:ext uri="{FF2B5EF4-FFF2-40B4-BE49-F238E27FC236}">
                <a16:creationId xmlns:a16="http://schemas.microsoft.com/office/drawing/2014/main" id="{8C5ECA53-262D-3F7F-F831-30D09DB2DE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BBDDECA-FD49-4353-9FED-6CEAD8D5F2F9}" type="slidenum">
              <a:rPr lang="da-DK" altLang="da-DK" sz="1200" smtClean="0"/>
              <a:pPr/>
              <a:t>20</a:t>
            </a:fld>
            <a:endParaRPr lang="da-DK" altLang="da-DK"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Pladsholder til slidebillede 1">
            <a:extLst>
              <a:ext uri="{FF2B5EF4-FFF2-40B4-BE49-F238E27FC236}">
                <a16:creationId xmlns:a16="http://schemas.microsoft.com/office/drawing/2014/main" id="{7BDC4F74-F9FA-85FA-25FF-045703B170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3AB78402-EB17-CFC0-4BFF-773BF248A04A}"/>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t>DET KAN DU SIGE:</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i="1" dirty="0"/>
              <a:t>5. Vi har snakket om, hvorfor man af og til siger alle de andre, når man kun tænker på et par stykker. Som fx historien om Emma.</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i="1" dirty="0"/>
              <a:t>Aisha har en aftale med Laura om at tage til byfest om fredagen. Emma vil gerne med. Hun går hjem og spørger sine forældre om lov. Men de vil ikke have, at hun tager til byfesten. Hun bliver ked af det og siger, at alle de andre fra klassen må.</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i="1" dirty="0"/>
              <a:t>Alt dette kan have indflydelse på, at vi tror noget fejlagtigt om de andre.</a:t>
            </a:r>
          </a:p>
          <a:p>
            <a:pPr defTabSz="713232" eaLnBrk="1" fontAlgn="auto" hangingPunct="1">
              <a:spcBef>
                <a:spcPts val="0"/>
              </a:spcBef>
              <a:spcAft>
                <a:spcPts val="0"/>
              </a:spcAft>
              <a:defRPr/>
            </a:pPr>
            <a:endParaRPr lang="da-DK" sz="936" dirty="0"/>
          </a:p>
        </p:txBody>
      </p:sp>
      <p:sp>
        <p:nvSpPr>
          <p:cNvPr id="76804" name="Pladsholder til slidenummer 3">
            <a:extLst>
              <a:ext uri="{FF2B5EF4-FFF2-40B4-BE49-F238E27FC236}">
                <a16:creationId xmlns:a16="http://schemas.microsoft.com/office/drawing/2014/main" id="{72F3C3E1-1418-CCE8-44DC-EBA8EF32C6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1CFABF24-3CA8-48FF-80C7-0EC50F2939DD}" type="slidenum">
              <a:rPr lang="da-DK" altLang="da-DK" sz="1200" smtClean="0"/>
              <a:pPr/>
              <a:t>21</a:t>
            </a:fld>
            <a:endParaRPr lang="da-DK" altLang="da-DK"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dsholder til slidebillede 1">
            <a:extLst>
              <a:ext uri="{FF2B5EF4-FFF2-40B4-BE49-F238E27FC236}">
                <a16:creationId xmlns:a16="http://schemas.microsoft.com/office/drawing/2014/main" id="{2D1A7FCB-3A97-9870-5212-73BA9E5C3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Pladsholder til noter 2">
            <a:extLst>
              <a:ext uri="{FF2B5EF4-FFF2-40B4-BE49-F238E27FC236}">
                <a16:creationId xmlns:a16="http://schemas.microsoft.com/office/drawing/2014/main" id="{6904FCB9-B4A6-BBF5-DAC9-E3048C877E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Se på denne tegning. Jeg tror, at det er en situation, som de fleste forældre kan genkende. Sætningen ”Jamen, alle de andre må” hører vi ofte, når børnene gerne vil bede om lov til noget, som fx at være længere oppe. Men det kan også handle om rigtig mange andre ting.</a:t>
            </a:r>
          </a:p>
          <a:p>
            <a:pPr eaLnBrk="1" hangingPunct="1">
              <a:spcBef>
                <a:spcPct val="0"/>
              </a:spcBef>
            </a:pPr>
            <a:endParaRPr lang="da-DK" altLang="da-DK" i="1"/>
          </a:p>
          <a:p>
            <a:pPr eaLnBrk="1" hangingPunct="1">
              <a:spcBef>
                <a:spcPct val="0"/>
              </a:spcBef>
            </a:pPr>
            <a:r>
              <a:rPr lang="da-DK" altLang="da-DK" i="1"/>
              <a:t>Måske bliver det fremover nemmere for jer at holde fast i, hvad I finder rigtigt, når I nu ved, at mange af de andre heller ikke må så meget, når det kommer til stykket.</a:t>
            </a:r>
          </a:p>
          <a:p>
            <a:pPr eaLnBrk="1" hangingPunct="1">
              <a:spcBef>
                <a:spcPct val="0"/>
              </a:spcBef>
            </a:pPr>
            <a:endParaRPr lang="da-DK" altLang="da-DK" i="1"/>
          </a:p>
          <a:p>
            <a:pPr eaLnBrk="1" hangingPunct="1">
              <a:spcBef>
                <a:spcPct val="0"/>
              </a:spcBef>
            </a:pPr>
            <a:r>
              <a:rPr lang="da-DK" altLang="da-DK" i="1"/>
              <a:t>I hvert fald er det vigtigt, at I har en holdning til, hvad jeres barn må og ikke må. Der er flere undersøgelser, der peger på, at unge lytter rigtig meget til, hvad deres forældre siger.</a:t>
            </a:r>
          </a:p>
          <a:p>
            <a:pPr eaLnBrk="1" hangingPunct="1">
              <a:spcBef>
                <a:spcPct val="0"/>
              </a:spcBef>
            </a:pPr>
            <a:endParaRPr lang="da-DK" altLang="da-DK" i="1"/>
          </a:p>
          <a:p>
            <a:pPr eaLnBrk="1" hangingPunct="1">
              <a:spcBef>
                <a:spcPct val="0"/>
              </a:spcBef>
            </a:pPr>
            <a:r>
              <a:rPr lang="da-DK" altLang="da-DK" i="1"/>
              <a:t>Derfor er det så vigtigt, at I som forældre får snakket sammen, om hvordan reglerne er hos jer, og om hvordan I bedst hjælper jeres børn uden om risikoadfærd.</a:t>
            </a:r>
          </a:p>
          <a:p>
            <a:pPr eaLnBrk="1" hangingPunct="1">
              <a:spcBef>
                <a:spcPct val="0"/>
              </a:spcBef>
            </a:pPr>
            <a:endParaRPr lang="da-DK" altLang="da-DK" i="1"/>
          </a:p>
          <a:p>
            <a:pPr eaLnBrk="1" hangingPunct="1">
              <a:spcBef>
                <a:spcPct val="0"/>
              </a:spcBef>
            </a:pPr>
            <a:r>
              <a:rPr lang="da-DK" altLang="da-DK" b="1"/>
              <a:t>KILDER:</a:t>
            </a:r>
          </a:p>
          <a:p>
            <a:pPr eaLnBrk="1" hangingPunct="1">
              <a:spcBef>
                <a:spcPct val="0"/>
              </a:spcBef>
            </a:pPr>
            <a:r>
              <a:rPr lang="da-DK" altLang="da-DK"/>
              <a:t>Behrens, C.L., Mortensen, J.H. &amp; Schiøth, C. (2016). </a:t>
            </a:r>
            <a:r>
              <a:rPr lang="da-DK" altLang="da-DK" i="1"/>
              <a:t>Forældres holdninger til unges alkoholvaner 2015. </a:t>
            </a:r>
            <a:r>
              <a:rPr lang="da-DK" altLang="da-DK"/>
              <a:t>København: Kræftens Bekæmpelse og TrygFonden smba. </a:t>
            </a:r>
          </a:p>
          <a:p>
            <a:pPr eaLnBrk="1" hangingPunct="1">
              <a:spcBef>
                <a:spcPct val="0"/>
              </a:spcBef>
            </a:pPr>
            <a:r>
              <a:rPr lang="da-DK" altLang="da-DK"/>
              <a:t>Rådet for Sikker Trafik (2012). </a:t>
            </a:r>
            <a:r>
              <a:rPr lang="da-DK" altLang="da-DK" i="1"/>
              <a:t>Analyse om forældres indflydelse på de 13 – 17-åriges trafikadfærd</a:t>
            </a:r>
            <a:r>
              <a:rPr lang="da-DK" altLang="da-DK"/>
              <a:t>. København: Analysebureauet Promonitor.</a:t>
            </a:r>
          </a:p>
        </p:txBody>
      </p:sp>
      <p:sp>
        <p:nvSpPr>
          <p:cNvPr id="78852" name="Pladsholder til slidenummer 3">
            <a:extLst>
              <a:ext uri="{FF2B5EF4-FFF2-40B4-BE49-F238E27FC236}">
                <a16:creationId xmlns:a16="http://schemas.microsoft.com/office/drawing/2014/main" id="{254D585D-809A-4EFB-9883-8859FC2479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746383D-6185-4780-BD9A-103E765F43CE}" type="slidenum">
              <a:rPr lang="da-DK" altLang="da-DK" sz="1200" smtClean="0"/>
              <a:pPr/>
              <a:t>22</a:t>
            </a:fld>
            <a:endParaRPr lang="da-DK" altLang="da-DK"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dsholder til slidebillede 1">
            <a:extLst>
              <a:ext uri="{FF2B5EF4-FFF2-40B4-BE49-F238E27FC236}">
                <a16:creationId xmlns:a16="http://schemas.microsoft.com/office/drawing/2014/main" id="{A1A67B5B-4C12-0AE8-465A-DE7F30E703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Pladsholder til noter 2">
            <a:extLst>
              <a:ext uri="{FF2B5EF4-FFF2-40B4-BE49-F238E27FC236}">
                <a16:creationId xmlns:a16="http://schemas.microsoft.com/office/drawing/2014/main" id="{957E90D2-FAC1-1179-9B76-E78B5A47C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i="1"/>
              <a:t>De tre ord ”rammer”, ”retning” og ”relation” beskriver rigtig godt, hvad rollen som forældre indebærer.</a:t>
            </a:r>
          </a:p>
          <a:p>
            <a:pPr eaLnBrk="1" hangingPunct="1">
              <a:spcBef>
                <a:spcPct val="0"/>
              </a:spcBef>
            </a:pPr>
            <a:endParaRPr lang="da-DK" altLang="da-DK" i="1"/>
          </a:p>
          <a:p>
            <a:pPr eaLnBrk="1" hangingPunct="1">
              <a:spcBef>
                <a:spcPct val="0"/>
              </a:spcBef>
            </a:pPr>
            <a:r>
              <a:rPr lang="da-DK" altLang="da-DK" i="1"/>
              <a:t>Rammer handler om, at vi skal være meget tydelige i forhold til at fortælle vores børn, hvad de må og ikke må.</a:t>
            </a:r>
          </a:p>
          <a:p>
            <a:pPr eaLnBrk="1" hangingPunct="1">
              <a:spcBef>
                <a:spcPct val="0"/>
              </a:spcBef>
            </a:pPr>
            <a:endParaRPr lang="da-DK" altLang="da-DK" i="1"/>
          </a:p>
          <a:p>
            <a:pPr eaLnBrk="1" hangingPunct="1">
              <a:spcBef>
                <a:spcPct val="0"/>
              </a:spcBef>
            </a:pPr>
            <a:r>
              <a:rPr lang="da-DK" altLang="da-DK" i="1"/>
              <a:t>Retning handler om, at vi voksne bestræber os på at give vores børn nogle gode rollemodeller at spejle sig i. De spejler vores adfærd på godt og ondt.</a:t>
            </a:r>
          </a:p>
          <a:p>
            <a:pPr eaLnBrk="1" hangingPunct="1">
              <a:spcBef>
                <a:spcPct val="0"/>
              </a:spcBef>
            </a:pPr>
            <a:endParaRPr lang="da-DK" altLang="da-DK" i="1"/>
          </a:p>
          <a:p>
            <a:pPr eaLnBrk="1" hangingPunct="1">
              <a:spcBef>
                <a:spcPct val="0"/>
              </a:spcBef>
            </a:pPr>
            <a:r>
              <a:rPr lang="da-DK" altLang="da-DK" i="1"/>
              <a:t>Relation handler om, at vi bliver ved med at engagere og interessere os for vores børn, men vi skal holde fast i, at vi er forældrene. Vi er dem, der i sidste ende bestemmer. </a:t>
            </a:r>
          </a:p>
          <a:p>
            <a:pPr eaLnBrk="1" hangingPunct="1">
              <a:spcBef>
                <a:spcPct val="0"/>
              </a:spcBef>
            </a:pPr>
            <a:endParaRPr lang="da-DK" altLang="da-DK"/>
          </a:p>
        </p:txBody>
      </p:sp>
      <p:sp>
        <p:nvSpPr>
          <p:cNvPr id="80900" name="Pladsholder til slidenummer 3">
            <a:extLst>
              <a:ext uri="{FF2B5EF4-FFF2-40B4-BE49-F238E27FC236}">
                <a16:creationId xmlns:a16="http://schemas.microsoft.com/office/drawing/2014/main" id="{1157DE2D-D7CA-B774-FDFA-0E26C97F3C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6B51291-1FC4-452D-8EFE-D83DFEAB3EC1}" type="slidenum">
              <a:rPr lang="da-DK" altLang="da-DK" sz="1200" smtClean="0"/>
              <a:pPr/>
              <a:t>23</a:t>
            </a:fld>
            <a:endParaRPr lang="da-DK" altLang="da-DK"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dsholder til slidebillede 1">
            <a:extLst>
              <a:ext uri="{FF2B5EF4-FFF2-40B4-BE49-F238E27FC236}">
                <a16:creationId xmlns:a16="http://schemas.microsoft.com/office/drawing/2014/main" id="{D38391A3-F18D-0A86-1472-A1C3A9A4D3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Pladsholder til noter 2">
            <a:extLst>
              <a:ext uri="{FF2B5EF4-FFF2-40B4-BE49-F238E27FC236}">
                <a16:creationId xmlns:a16="http://schemas.microsoft.com/office/drawing/2014/main" id="{626112D4-3681-8DC9-5447-7B16523DE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a:solidFill>
                  <a:srgbClr val="000000"/>
                </a:solidFill>
              </a:rPr>
              <a:t>Sæt </a:t>
            </a:r>
            <a:r>
              <a:rPr lang="da-DK" altLang="da-DK" b="1">
                <a:solidFill>
                  <a:srgbClr val="000000"/>
                </a:solidFill>
              </a:rPr>
              <a:t>Klassens plan for det gode fællesskab</a:t>
            </a:r>
            <a:r>
              <a:rPr lang="da-DK" altLang="da-DK">
                <a:solidFill>
                  <a:srgbClr val="000000"/>
                </a:solidFill>
              </a:rPr>
              <a:t> ind her. </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Jeres børn har lavet en plan, for hvad de vil gøre for det gode fælleskab i klassen: </a:t>
            </a:r>
            <a:r>
              <a:rPr lang="da-DK" altLang="da-DK">
                <a:solidFill>
                  <a:srgbClr val="000000"/>
                </a:solidFill>
              </a:rPr>
              <a:t>Gennemgå planens overskrifter og indhold.</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Jeres opgave er nu at snakke sammen i mindre grupper. I skal snakke om, hvad I kan gøre for at hjælpe jeres børn med at holde fast i de gode hensigter, som udgør klassens plan. </a:t>
            </a:r>
          </a:p>
          <a:p>
            <a:pPr eaLnBrk="1" hangingPunct="1">
              <a:spcBef>
                <a:spcPct val="0"/>
              </a:spcBef>
            </a:pPr>
            <a:endParaRPr lang="da-DK" altLang="da-DK" b="1" i="1">
              <a:solidFill>
                <a:srgbClr val="000000"/>
              </a:solidFill>
            </a:endParaRPr>
          </a:p>
          <a:p>
            <a:pPr eaLnBrk="1" hangingPunct="1">
              <a:spcBef>
                <a:spcPct val="0"/>
              </a:spcBef>
            </a:pPr>
            <a:r>
              <a:rPr lang="da-DK" altLang="da-DK" b="1">
                <a:solidFill>
                  <a:srgbClr val="000000"/>
                </a:solidFill>
              </a:rPr>
              <a:t>DET SKAL DU HAVE KLAR:</a:t>
            </a:r>
          </a:p>
          <a:p>
            <a:pPr eaLnBrk="1" hangingPunct="1">
              <a:spcBef>
                <a:spcPct val="0"/>
              </a:spcBef>
            </a:pPr>
            <a:endParaRPr lang="da-DK" altLang="da-DK" b="1">
              <a:solidFill>
                <a:srgbClr val="000000"/>
              </a:solidFill>
            </a:endParaRPr>
          </a:p>
          <a:p>
            <a:pPr eaLnBrk="1" hangingPunct="1">
              <a:spcBef>
                <a:spcPct val="0"/>
              </a:spcBef>
            </a:pPr>
            <a:r>
              <a:rPr lang="da-DK" altLang="da-DK">
                <a:solidFill>
                  <a:srgbClr val="000000"/>
                </a:solidFill>
              </a:rPr>
              <a:t>Alle forældrene skal have et eksemplar af </a:t>
            </a:r>
            <a:r>
              <a:rPr lang="da-DK" altLang="da-DK" b="1">
                <a:solidFill>
                  <a:srgbClr val="000000"/>
                </a:solidFill>
              </a:rPr>
              <a:t>Klassens plan for det gode fællesskab.</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Hver gruppe skal have en kopi af slide nummer 25. </a:t>
            </a:r>
          </a:p>
          <a:p>
            <a:pPr eaLnBrk="1" hangingPunct="1">
              <a:spcBef>
                <a:spcPct val="0"/>
              </a:spcBef>
            </a:pPr>
            <a:endParaRPr lang="da-DK" altLang="da-DK" i="1">
              <a:solidFill>
                <a:srgbClr val="000000"/>
              </a:solidFill>
            </a:endParaRPr>
          </a:p>
          <a:p>
            <a:pPr eaLnBrk="1" hangingPunct="1">
              <a:spcBef>
                <a:spcPct val="0"/>
              </a:spcBef>
            </a:pPr>
            <a:r>
              <a:rPr lang="da-DK" altLang="da-DK" b="1">
                <a:solidFill>
                  <a:srgbClr val="000000"/>
                </a:solidFill>
                <a:ea typeface="Calibri" panose="020F0502020204030204" pitchFamily="34" charset="0"/>
                <a:cs typeface="Times New Roman" panose="02020603050405020304" pitchFamily="18" charset="0"/>
              </a:rPr>
              <a:t>NOTER:</a:t>
            </a:r>
          </a:p>
          <a:p>
            <a:pPr eaLnBrk="1" hangingPunct="1">
              <a:spcBef>
                <a:spcPct val="0"/>
              </a:spcBef>
            </a:pPr>
            <a:r>
              <a:rPr lang="da-DK" altLang="da-DK">
                <a:solidFill>
                  <a:srgbClr val="000000"/>
                </a:solidFill>
                <a:ea typeface="Calibri" panose="020F0502020204030204" pitchFamily="34" charset="0"/>
                <a:cs typeface="Times New Roman" panose="02020603050405020304" pitchFamily="18" charset="0"/>
              </a:rPr>
              <a:t>Det kan være en god ide at blande forældrene ved at nummerere dem fra 1- 4 eller 5. </a:t>
            </a:r>
          </a:p>
          <a:p>
            <a:pPr eaLnBrk="1" hangingPunct="1">
              <a:spcBef>
                <a:spcPct val="0"/>
              </a:spcBef>
            </a:pPr>
            <a:endParaRPr lang="da-DK" altLang="da-DK">
              <a:solidFill>
                <a:srgbClr val="000000"/>
              </a:solidFill>
            </a:endParaRPr>
          </a:p>
          <a:p>
            <a:pPr eaLnBrk="1" hangingPunct="1">
              <a:spcBef>
                <a:spcPct val="0"/>
              </a:spcBef>
            </a:pPr>
            <a:endParaRPr lang="da-DK" altLang="da-DK"/>
          </a:p>
        </p:txBody>
      </p:sp>
      <p:sp>
        <p:nvSpPr>
          <p:cNvPr id="82948" name="Pladsholder til slidenummer 3">
            <a:extLst>
              <a:ext uri="{FF2B5EF4-FFF2-40B4-BE49-F238E27FC236}">
                <a16:creationId xmlns:a16="http://schemas.microsoft.com/office/drawing/2014/main" id="{5C1F09D6-A4C0-EF89-27AE-E0A0DC24BA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C9D96C6-361C-4062-95EF-BC3311E97469}" type="slidenum">
              <a:rPr lang="tr-TR" altLang="da-DK" sz="1200" smtClean="0">
                <a:solidFill>
                  <a:srgbClr val="000000"/>
                </a:solidFill>
              </a:rPr>
              <a:pPr/>
              <a:t>24</a:t>
            </a:fld>
            <a:endParaRPr lang="tr-TR" altLang="da-DK"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dsholder til slidebillede 1">
            <a:extLst>
              <a:ext uri="{FF2B5EF4-FFF2-40B4-BE49-F238E27FC236}">
                <a16:creationId xmlns:a16="http://schemas.microsoft.com/office/drawing/2014/main" id="{ABF4831D-64ED-086D-DF7B-44B58B5DC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C8C13828-6CBE-C9C8-3AF4-BF18BC2CF9A6}"/>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solidFill>
                  <a:prstClr val="black"/>
                </a:solidFill>
              </a:rPr>
              <a:t>DET KAN DU SIGE:</a:t>
            </a:r>
          </a:p>
          <a:p>
            <a:pPr defTabSz="713232" eaLnBrk="1" fontAlgn="auto" hangingPunct="1">
              <a:spcBef>
                <a:spcPts val="0"/>
              </a:spcBef>
              <a:spcAft>
                <a:spcPts val="0"/>
              </a:spcAft>
              <a:defRPr/>
            </a:pPr>
            <a:endParaRPr lang="da-DK" b="1" dirty="0">
              <a:solidFill>
                <a:prstClr val="black"/>
              </a:solidFill>
            </a:endParaRPr>
          </a:p>
          <a:p>
            <a:pPr defTabSz="713232" eaLnBrk="1" fontAlgn="auto" hangingPunct="1">
              <a:spcBef>
                <a:spcPts val="0"/>
              </a:spcBef>
              <a:spcAft>
                <a:spcPts val="0"/>
              </a:spcAft>
              <a:defRPr/>
            </a:pPr>
            <a:r>
              <a:rPr lang="da-DK" i="1" dirty="0">
                <a:solidFill>
                  <a:prstClr val="black"/>
                </a:solidFill>
              </a:rPr>
              <a:t>Jeg vil gerne høre lidt om, hvad I er kommet frem til i grupperne. Hvordan kan I hjælpe jeres børn med at:</a:t>
            </a:r>
          </a:p>
          <a:p>
            <a:pPr defTabSz="713232" eaLnBrk="1" fontAlgn="auto" hangingPunct="1">
              <a:spcBef>
                <a:spcPts val="0"/>
              </a:spcBef>
              <a:spcAft>
                <a:spcPts val="0"/>
              </a:spcAft>
              <a:defRPr/>
            </a:pPr>
            <a:endParaRPr lang="da-DK" i="1" dirty="0">
              <a:solidFill>
                <a:prstClr val="black"/>
              </a:solidFill>
            </a:endParaRPr>
          </a:p>
          <a:p>
            <a:pPr marL="228600" indent="-228600" defTabSz="713232" eaLnBrk="1" fontAlgn="auto" hangingPunct="1">
              <a:spcBef>
                <a:spcPts val="0"/>
              </a:spcBef>
              <a:spcAft>
                <a:spcPts val="0"/>
              </a:spcAft>
              <a:buFontTx/>
              <a:buAutoNum type="arabicParenR"/>
              <a:defRPr/>
            </a:pPr>
            <a:r>
              <a:rPr lang="da-DK" i="1" dirty="0">
                <a:solidFill>
                  <a:prstClr val="black"/>
                </a:solidFill>
              </a:rPr>
              <a:t>få et realistisk billede af andre.</a:t>
            </a:r>
          </a:p>
          <a:p>
            <a:pPr marL="228600" indent="-228600" defTabSz="713232" eaLnBrk="1" fontAlgn="auto" hangingPunct="1">
              <a:spcBef>
                <a:spcPts val="0"/>
              </a:spcBef>
              <a:spcAft>
                <a:spcPts val="0"/>
              </a:spcAft>
              <a:buFontTx/>
              <a:buAutoNum type="arabicParenR"/>
              <a:defRPr/>
            </a:pPr>
            <a:r>
              <a:rPr lang="da-DK" i="1" dirty="0">
                <a:solidFill>
                  <a:prstClr val="black"/>
                </a:solidFill>
              </a:rPr>
              <a:t>sige fra overfor ting, som de ikke vil være med til</a:t>
            </a:r>
          </a:p>
          <a:p>
            <a:pPr marL="228600" indent="-228600" defTabSz="713232" eaLnBrk="1" fontAlgn="auto" hangingPunct="1">
              <a:spcBef>
                <a:spcPts val="0"/>
              </a:spcBef>
              <a:spcAft>
                <a:spcPts val="0"/>
              </a:spcAft>
              <a:buFontTx/>
              <a:buAutoNum type="arabicParenR"/>
              <a:defRPr/>
            </a:pPr>
            <a:r>
              <a:rPr lang="da-DK" i="1" dirty="0">
                <a:solidFill>
                  <a:prstClr val="black"/>
                </a:solidFill>
              </a:rPr>
              <a:t>skabe det gode fællesskab i klassen</a:t>
            </a:r>
          </a:p>
          <a:p>
            <a:pPr defTabSz="713232" eaLnBrk="1" fontAlgn="auto" hangingPunct="1">
              <a:spcBef>
                <a:spcPts val="0"/>
              </a:spcBef>
              <a:spcAft>
                <a:spcPts val="0"/>
              </a:spcAft>
              <a:defRPr/>
            </a:pPr>
            <a:endParaRPr lang="da-DK" dirty="0">
              <a:solidFill>
                <a:prstClr val="black"/>
              </a:solidFill>
            </a:endParaRPr>
          </a:p>
          <a:p>
            <a:pPr defTabSz="713232" eaLnBrk="1" fontAlgn="auto" hangingPunct="1">
              <a:spcBef>
                <a:spcPts val="0"/>
              </a:spcBef>
              <a:spcAft>
                <a:spcPts val="0"/>
              </a:spcAft>
              <a:defRPr/>
            </a:pPr>
            <a:r>
              <a:rPr lang="da-DK" i="1" dirty="0">
                <a:solidFill>
                  <a:prstClr val="black"/>
                </a:solidFill>
              </a:rPr>
              <a:t>Jeg samler jeres gode ideer og sender det ud til jer via </a:t>
            </a:r>
            <a:r>
              <a:rPr lang="da-DK" dirty="0">
                <a:solidFill>
                  <a:prstClr val="black"/>
                </a:solidFill>
              </a:rPr>
              <a:t>…(fx skolens intranet til forældrene).</a:t>
            </a:r>
            <a:r>
              <a:rPr lang="da-DK" i="1" dirty="0">
                <a:solidFill>
                  <a:prstClr val="black"/>
                </a:solidFill>
              </a:rPr>
              <a:t> </a:t>
            </a:r>
          </a:p>
          <a:p>
            <a:pPr defTabSz="713232" eaLnBrk="1" fontAlgn="auto" hangingPunct="1">
              <a:spcBef>
                <a:spcPts val="0"/>
              </a:spcBef>
              <a:spcAft>
                <a:spcPts val="0"/>
              </a:spcAft>
              <a:defRPr/>
            </a:pPr>
            <a:endParaRPr lang="da-DK" i="1" dirty="0">
              <a:solidFill>
                <a:prstClr val="black"/>
              </a:solidFill>
            </a:endParaRPr>
          </a:p>
          <a:p>
            <a:pPr defTabSz="713232" eaLnBrk="1" fontAlgn="auto" hangingPunct="1">
              <a:spcBef>
                <a:spcPts val="0"/>
              </a:spcBef>
              <a:spcAft>
                <a:spcPts val="0"/>
              </a:spcAft>
              <a:defRPr/>
            </a:pPr>
            <a:r>
              <a:rPr lang="da-DK" i="1" dirty="0">
                <a:solidFill>
                  <a:prstClr val="black"/>
                </a:solidFill>
              </a:rPr>
              <a:t>Jeg håber, at I har fået viden og ideer med jer fra i aften, så vi sammen kan arbejde på, at alle i klassen trives og føler sig trygge og oplever et mindre forventningspres. På den måde kan vi hjælpe vores børn til at få den bedst mulige start på teenageårene.</a:t>
            </a:r>
          </a:p>
          <a:p>
            <a:pPr defTabSz="713232" eaLnBrk="1" fontAlgn="auto" hangingPunct="1">
              <a:spcBef>
                <a:spcPts val="0"/>
              </a:spcBef>
              <a:spcAft>
                <a:spcPts val="0"/>
              </a:spcAft>
              <a:defRPr/>
            </a:pPr>
            <a:endParaRPr lang="da-DK" i="1" dirty="0">
              <a:solidFill>
                <a:prstClr val="black"/>
              </a:solidFill>
            </a:endParaRPr>
          </a:p>
          <a:p>
            <a:pPr defTabSz="713232" eaLnBrk="1" fontAlgn="auto" hangingPunct="1">
              <a:spcBef>
                <a:spcPts val="0"/>
              </a:spcBef>
              <a:spcAft>
                <a:spcPts val="0"/>
              </a:spcAft>
              <a:defRPr/>
            </a:pPr>
            <a:r>
              <a:rPr lang="da-DK" i="1" dirty="0">
                <a:solidFill>
                  <a:prstClr val="black"/>
                </a:solidFill>
              </a:rPr>
              <a:t>Tak for i aften.</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endParaRPr lang="da-DK" dirty="0"/>
          </a:p>
        </p:txBody>
      </p:sp>
      <p:sp>
        <p:nvSpPr>
          <p:cNvPr id="84996" name="Pladsholder til slidenummer 3">
            <a:extLst>
              <a:ext uri="{FF2B5EF4-FFF2-40B4-BE49-F238E27FC236}">
                <a16:creationId xmlns:a16="http://schemas.microsoft.com/office/drawing/2014/main" id="{B5DAFC68-1E24-E5D2-219A-9657167ADA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02E3393-463A-4E4A-91BD-20153DA5512C}" type="slidenum">
              <a:rPr lang="tr-TR" altLang="da-DK" sz="1200" smtClean="0">
                <a:solidFill>
                  <a:srgbClr val="000000"/>
                </a:solidFill>
              </a:rPr>
              <a:pPr/>
              <a:t>25</a:t>
            </a:fld>
            <a:endParaRPr lang="tr-TR" altLang="da-DK"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dsholder til slidebillede 1">
            <a:extLst>
              <a:ext uri="{FF2B5EF4-FFF2-40B4-BE49-F238E27FC236}">
                <a16:creationId xmlns:a16="http://schemas.microsoft.com/office/drawing/2014/main" id="{D58B3E92-FEF0-9F88-D934-408DE9E3CF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Pladsholder til noter 2">
            <a:extLst>
              <a:ext uri="{FF2B5EF4-FFF2-40B4-BE49-F238E27FC236}">
                <a16:creationId xmlns:a16="http://schemas.microsoft.com/office/drawing/2014/main" id="{41344084-A058-A320-CE79-168099D792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da-DK" altLang="da-DK" b="1">
                <a:solidFill>
                  <a:srgbClr val="000000"/>
                </a:solidFill>
              </a:rPr>
              <a:t>DET KAN DU SIGE:</a:t>
            </a:r>
          </a:p>
          <a:p>
            <a:pPr defTabSz="914400" eaLnBrk="1" hangingPunct="1">
              <a:spcBef>
                <a:spcPct val="0"/>
              </a:spcBef>
            </a:pPr>
            <a:endParaRPr lang="da-DK" altLang="da-DK">
              <a:solidFill>
                <a:srgbClr val="000000"/>
              </a:solidFill>
            </a:endParaRPr>
          </a:p>
          <a:p>
            <a:pPr defTabSz="914400" eaLnBrk="1" hangingPunct="1">
              <a:spcBef>
                <a:spcPct val="0"/>
              </a:spcBef>
            </a:pPr>
            <a:r>
              <a:rPr lang="da-DK" altLang="da-DK">
                <a:solidFill>
                  <a:srgbClr val="000000"/>
                </a:solidFill>
              </a:rPr>
              <a:t>Læs definitionen på sliden op.</a:t>
            </a:r>
          </a:p>
          <a:p>
            <a:pPr defTabSz="914400" eaLnBrk="1" hangingPunct="1">
              <a:spcBef>
                <a:spcPct val="0"/>
              </a:spcBef>
            </a:pPr>
            <a:endParaRPr lang="da-DK" altLang="da-DK">
              <a:solidFill>
                <a:srgbClr val="000000"/>
              </a:solidFill>
            </a:endParaRPr>
          </a:p>
          <a:p>
            <a:pPr defTabSz="914400" eaLnBrk="1" hangingPunct="1">
              <a:spcBef>
                <a:spcPct val="0"/>
              </a:spcBef>
            </a:pPr>
            <a:r>
              <a:rPr lang="da-DK" altLang="da-DK" i="1">
                <a:solidFill>
                  <a:srgbClr val="000000"/>
                </a:solidFill>
              </a:rPr>
              <a:t>Risikoadfærd kan være mange ting, fx:</a:t>
            </a:r>
            <a:endParaRPr lang="da-DK" altLang="da-DK">
              <a:solidFill>
                <a:srgbClr val="000000"/>
              </a:solidFill>
            </a:endParaRP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Mobning kan give store psykiske mén for den enkelte og give dårlig kultur i klassen.</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Rygning har sundhedsskadelige virkninger på både dem, der ryger og på omgivelserne. </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solidFill>
                  <a:srgbClr val="000000"/>
                </a:solidFill>
              </a:rPr>
              <a:t>At køre for stærkt kan være farligt for både os selv og andre.</a:t>
            </a:r>
          </a:p>
          <a:p>
            <a:pPr defTabSz="914400" eaLnBrk="1" hangingPunct="1">
              <a:spcBef>
                <a:spcPct val="0"/>
              </a:spcBef>
            </a:pPr>
            <a:endParaRPr lang="da-DK" altLang="da-DK" i="1">
              <a:solidFill>
                <a:srgbClr val="000000"/>
              </a:solidFill>
            </a:endParaRPr>
          </a:p>
          <a:p>
            <a:pPr defTabSz="914400" eaLnBrk="1" hangingPunct="1">
              <a:spcBef>
                <a:spcPct val="0"/>
              </a:spcBef>
            </a:pPr>
            <a:r>
              <a:rPr lang="da-DK" altLang="da-DK" i="1"/>
              <a:t>Det er altså en adfærd, der kan skade os selv og/eller andre.</a:t>
            </a:r>
          </a:p>
          <a:p>
            <a:pPr defTabSz="914400" eaLnBrk="1" hangingPunct="1">
              <a:spcBef>
                <a:spcPct val="0"/>
              </a:spcBef>
            </a:pPr>
            <a:endParaRPr lang="da-DK" altLang="da-DK"/>
          </a:p>
          <a:p>
            <a:pPr defTabSz="914400" eaLnBrk="1" hangingPunct="1">
              <a:spcBef>
                <a:spcPct val="0"/>
              </a:spcBef>
            </a:pPr>
            <a:r>
              <a:rPr lang="da-DK" altLang="da-DK" i="1"/>
              <a:t>Vi ved, at risikoadfærd, der starter tidligt, varer længe. Vi ved også, at der er en sammenhæng mellem forskellige former for risikoadfærd. Det vil sige, at hvis de unge bliver en del af et fællesskab, hvor de er sammen om fx at ryge, er der en sandsynlighed for, at det også kan føre andre former for risikoadfærd med sig som fx druk, hærværk osv.</a:t>
            </a:r>
          </a:p>
          <a:p>
            <a:pPr defTabSz="914400" eaLnBrk="1" hangingPunct="1">
              <a:spcBef>
                <a:spcPct val="0"/>
              </a:spcBef>
            </a:pPr>
            <a:endParaRPr lang="da-DK" altLang="da-DK" i="1"/>
          </a:p>
          <a:p>
            <a:pPr defTabSz="914400" eaLnBrk="1" hangingPunct="1">
              <a:spcBef>
                <a:spcPct val="0"/>
              </a:spcBef>
            </a:pPr>
            <a:r>
              <a:rPr lang="da-DK" altLang="da-DK" i="1"/>
              <a:t>Selvom jeres børn ikke viser tegn på risikoadfærd, så handler det om at forebygge inden en bestemt uønsket adfærd begynder. Det handler med andre ord om at finde frem til, hvad der beskytter vores børn mod risikoadfærd.</a:t>
            </a:r>
          </a:p>
          <a:p>
            <a:pPr defTabSz="914400" eaLnBrk="1" hangingPunct="1">
              <a:spcBef>
                <a:spcPct val="0"/>
              </a:spcBef>
            </a:pPr>
            <a:endParaRPr lang="da-DK" altLang="da-DK" i="1"/>
          </a:p>
          <a:p>
            <a:pPr defTabSz="914400" eaLnBrk="1" hangingPunct="1">
              <a:spcBef>
                <a:spcPct val="0"/>
              </a:spcBef>
            </a:pPr>
            <a:r>
              <a:rPr lang="da-DK" altLang="da-DK" i="1"/>
              <a:t>Det har jeres børn arbejdet med på temadagen ”Alle de andre gør det”. Og det vil jeg fortælle jer om i aften.</a:t>
            </a:r>
          </a:p>
          <a:p>
            <a:pPr defTabSz="914400" eaLnBrk="1" hangingPunct="1">
              <a:spcBef>
                <a:spcPct val="0"/>
              </a:spcBef>
            </a:pPr>
            <a:endParaRPr lang="da-DK" altLang="da-DK"/>
          </a:p>
          <a:p>
            <a:pPr defTabSz="914400" eaLnBrk="1" hangingPunct="1">
              <a:spcBef>
                <a:spcPct val="0"/>
              </a:spcBef>
            </a:pPr>
            <a:r>
              <a:rPr lang="da-DK" altLang="da-DK" b="1"/>
              <a:t>KILDE:</a:t>
            </a:r>
          </a:p>
          <a:p>
            <a:pPr defTabSz="914400" eaLnBrk="1" hangingPunct="1">
              <a:spcBef>
                <a:spcPct val="0"/>
              </a:spcBef>
            </a:pPr>
            <a:r>
              <a:rPr lang="da-DK" altLang="da-DK"/>
              <a:t>(Balvig &amp; Holmberg 2014), se reference i lærervejledning.</a:t>
            </a:r>
          </a:p>
          <a:p>
            <a:pPr defTabSz="914400" eaLnBrk="1" hangingPunct="1">
              <a:spcBef>
                <a:spcPct val="0"/>
              </a:spcBef>
            </a:pPr>
            <a:endParaRPr lang="da-DK" altLang="da-DK"/>
          </a:p>
        </p:txBody>
      </p:sp>
      <p:sp>
        <p:nvSpPr>
          <p:cNvPr id="39940" name="Pladsholder til slidenummer 3">
            <a:extLst>
              <a:ext uri="{FF2B5EF4-FFF2-40B4-BE49-F238E27FC236}">
                <a16:creationId xmlns:a16="http://schemas.microsoft.com/office/drawing/2014/main" id="{D48906B7-18F1-30D1-F6F1-4798817FFD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A366EA8-0B87-4E30-865B-D378A16DA6C4}" type="slidenum">
              <a:rPr lang="da-DK" altLang="da-DK" sz="1200" smtClean="0"/>
              <a:pPr/>
              <a:t>3</a:t>
            </a:fld>
            <a:endParaRPr lang="da-DK" altLang="da-DK"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billede 1">
            <a:extLst>
              <a:ext uri="{FF2B5EF4-FFF2-40B4-BE49-F238E27FC236}">
                <a16:creationId xmlns:a16="http://schemas.microsoft.com/office/drawing/2014/main" id="{6B4160B3-28C1-91DD-417C-E8B86788A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Pladsholder til noter 2">
            <a:extLst>
              <a:ext uri="{FF2B5EF4-FFF2-40B4-BE49-F238E27FC236}">
                <a16:creationId xmlns:a16="http://schemas.microsoft.com/office/drawing/2014/main" id="{1552C561-F46C-79B7-C8B7-9D7F40978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endParaRPr lang="da-DK" altLang="da-DK"/>
          </a:p>
          <a:p>
            <a:pPr eaLnBrk="1" hangingPunct="1">
              <a:spcBef>
                <a:spcPct val="0"/>
              </a:spcBef>
            </a:pPr>
            <a:endParaRPr lang="da-DK" altLang="da-DK" i="1"/>
          </a:p>
          <a:p>
            <a:pPr eaLnBrk="1" hangingPunct="1">
              <a:spcBef>
                <a:spcPct val="0"/>
              </a:spcBef>
            </a:pPr>
            <a:r>
              <a:rPr lang="da-DK" altLang="da-DK" i="1"/>
              <a:t>Jeg kunne godt tænke mig, at I kommer ud på gulvet og stiller jer på en række bag hinanden.</a:t>
            </a:r>
          </a:p>
          <a:p>
            <a:pPr eaLnBrk="1" hangingPunct="1">
              <a:spcBef>
                <a:spcPct val="0"/>
              </a:spcBef>
            </a:pPr>
            <a:endParaRPr lang="da-DK" altLang="da-DK" i="1"/>
          </a:p>
          <a:p>
            <a:pPr eaLnBrk="1" hangingPunct="1">
              <a:spcBef>
                <a:spcPct val="0"/>
              </a:spcBef>
            </a:pPr>
            <a:r>
              <a:rPr lang="da-DK" altLang="da-DK" i="1"/>
              <a:t>Jeg stiller jer et spørgsmål. I skal svare ved enten at gå et skridt til højre, blive stående eller gå et skridt til venstre. </a:t>
            </a:r>
          </a:p>
          <a:p>
            <a:pPr eaLnBrk="1" hangingPunct="1">
              <a:spcBef>
                <a:spcPct val="0"/>
              </a:spcBef>
            </a:pPr>
            <a:endParaRPr lang="da-DK" altLang="da-DK" i="1"/>
          </a:p>
          <a:p>
            <a:pPr eaLnBrk="1" hangingPunct="1">
              <a:spcBef>
                <a:spcPct val="0"/>
              </a:spcBef>
            </a:pPr>
            <a:r>
              <a:rPr lang="da-DK" altLang="da-DK" i="1"/>
              <a:t>Jeg spørger til en udvikling. </a:t>
            </a:r>
          </a:p>
          <a:p>
            <a:pPr eaLnBrk="1" hangingPunct="1">
              <a:spcBef>
                <a:spcPct val="0"/>
              </a:spcBef>
            </a:pPr>
            <a:r>
              <a:rPr lang="da-DK" altLang="da-DK" i="1"/>
              <a:t>Hvis I tror, at udviklingen har været faldende, går I til jeres højre side. </a:t>
            </a:r>
            <a:r>
              <a:rPr lang="da-DK" altLang="da-DK"/>
              <a:t>Supplér med at vise retningen.</a:t>
            </a:r>
          </a:p>
          <a:p>
            <a:pPr eaLnBrk="1" hangingPunct="1">
              <a:spcBef>
                <a:spcPct val="0"/>
              </a:spcBef>
            </a:pPr>
            <a:r>
              <a:rPr lang="da-DK" altLang="da-DK" i="1"/>
              <a:t>Hvis I tror udviklingen har været den samme, bliver I stående.</a:t>
            </a:r>
          </a:p>
          <a:p>
            <a:pPr eaLnBrk="1" hangingPunct="1">
              <a:spcBef>
                <a:spcPct val="0"/>
              </a:spcBef>
            </a:pPr>
            <a:r>
              <a:rPr lang="da-DK" altLang="da-DK" i="1"/>
              <a:t>Hvis I tror, at udviklingen har været stigende, går I til jeres venstre side. </a:t>
            </a:r>
          </a:p>
          <a:p>
            <a:pPr eaLnBrk="1" hangingPunct="1">
              <a:spcBef>
                <a:spcPct val="0"/>
              </a:spcBef>
            </a:pPr>
            <a:r>
              <a:rPr lang="da-DK" altLang="da-DK" i="1"/>
              <a:t>I skal svare hurtigt.</a:t>
            </a:r>
          </a:p>
          <a:p>
            <a:pPr eaLnBrk="1" hangingPunct="1">
              <a:spcBef>
                <a:spcPct val="0"/>
              </a:spcBef>
            </a:pPr>
            <a:endParaRPr lang="da-DK" altLang="da-DK" i="1"/>
          </a:p>
          <a:p>
            <a:pPr eaLnBrk="1" hangingPunct="1">
              <a:spcBef>
                <a:spcPct val="0"/>
              </a:spcBef>
            </a:pPr>
            <a:r>
              <a:rPr lang="da-DK" altLang="da-DK" i="1"/>
              <a:t>Nu kommer spørgsmålet: </a:t>
            </a:r>
            <a:endParaRPr lang="da-DK" altLang="da-DK"/>
          </a:p>
          <a:p>
            <a:pPr eaLnBrk="1" hangingPunct="1">
              <a:spcBef>
                <a:spcPct val="0"/>
              </a:spcBef>
            </a:pPr>
            <a:r>
              <a:rPr lang="da-DK" altLang="da-DK"/>
              <a:t>Klik så spørgsmålet kommer frem på sliden. Det kræver, at du viser præsentationen via ”Diasshow”. Læs spørgsmålet op og afvent forældrenes reaktion.</a:t>
            </a:r>
          </a:p>
          <a:p>
            <a:pPr eaLnBrk="1" hangingPunct="1">
              <a:spcBef>
                <a:spcPct val="0"/>
              </a:spcBef>
            </a:pPr>
            <a:endParaRPr lang="da-DK" altLang="da-DK"/>
          </a:p>
          <a:p>
            <a:pPr eaLnBrk="1" hangingPunct="1">
              <a:spcBef>
                <a:spcPct val="0"/>
              </a:spcBef>
            </a:pPr>
            <a:r>
              <a:rPr lang="da-DK" altLang="da-DK" i="1"/>
              <a:t>Jeg kan fortælle jer, at det rigtige svar er, at ungdomskriminaliteten for de 10-17-årige er faldende.</a:t>
            </a:r>
          </a:p>
          <a:p>
            <a:pPr eaLnBrk="1" hangingPunct="1">
              <a:spcBef>
                <a:spcPct val="0"/>
              </a:spcBef>
            </a:pPr>
            <a:endParaRPr lang="da-DK" altLang="da-DK" i="1"/>
          </a:p>
          <a:p>
            <a:pPr eaLnBrk="1" hangingPunct="1">
              <a:spcBef>
                <a:spcPct val="0"/>
              </a:spcBef>
            </a:pPr>
            <a:r>
              <a:rPr lang="da-DK" altLang="da-DK" i="1"/>
              <a:t>Fra 2010 til 2020 er der sket et samlet fald på 15 %.</a:t>
            </a:r>
          </a:p>
          <a:p>
            <a:pPr eaLnBrk="1" hangingPunct="1">
              <a:spcBef>
                <a:spcPct val="0"/>
              </a:spcBef>
            </a:pPr>
            <a:endParaRPr lang="da-DK" altLang="da-DK" i="1"/>
          </a:p>
          <a:p>
            <a:pPr eaLnBrk="1" hangingPunct="1">
              <a:spcBef>
                <a:spcPct val="0"/>
              </a:spcBef>
            </a:pPr>
            <a:r>
              <a:rPr lang="da-DK" altLang="da-DK" i="1"/>
              <a:t>Jeg vil spørge jer om et spørgsmål mere: </a:t>
            </a:r>
            <a:r>
              <a:rPr lang="da-DK" altLang="da-DK">
                <a:solidFill>
                  <a:srgbClr val="000000"/>
                </a:solidFill>
              </a:rPr>
              <a:t>Gå til næste slide.</a:t>
            </a:r>
            <a:endParaRPr lang="da-DK" altLang="da-DK" i="1"/>
          </a:p>
          <a:p>
            <a:pPr eaLnBrk="1" hangingPunct="1">
              <a:spcBef>
                <a:spcPct val="0"/>
              </a:spcBef>
            </a:pPr>
            <a:endParaRPr lang="da-DK" altLang="da-DK" b="1"/>
          </a:p>
          <a:p>
            <a:pPr eaLnBrk="1" hangingPunct="1">
              <a:spcBef>
                <a:spcPct val="0"/>
              </a:spcBef>
            </a:pPr>
            <a:r>
              <a:rPr lang="da-DK" altLang="da-DK" b="1"/>
              <a:t>KILDE: </a:t>
            </a:r>
          </a:p>
          <a:p>
            <a:pPr eaLnBrk="1" hangingPunct="1">
              <a:spcBef>
                <a:spcPct val="0"/>
              </a:spcBef>
            </a:pPr>
            <a:r>
              <a:rPr lang="da-DK" altLang="da-DK"/>
              <a:t>Justitsministeriets forskningskontor (2021). </a:t>
            </a:r>
            <a:r>
              <a:rPr lang="da-DK" altLang="da-DK" i="1"/>
              <a:t>Udviklingen i børne- og ungdomskriminalitet 2011-2020</a:t>
            </a:r>
            <a:r>
              <a:rPr lang="da-DK" altLang="da-DK"/>
              <a:t>. København. Justitsministeriets forskningskontor.</a:t>
            </a:r>
            <a:endParaRPr lang="da-DK" altLang="da-DK" b="1"/>
          </a:p>
          <a:p>
            <a:pPr eaLnBrk="1" hangingPunct="1">
              <a:spcBef>
                <a:spcPct val="0"/>
              </a:spcBef>
            </a:pPr>
            <a:endParaRPr lang="da-DK" altLang="da-DK"/>
          </a:p>
          <a:p>
            <a:pPr eaLnBrk="1" hangingPunct="1">
              <a:spcBef>
                <a:spcPct val="0"/>
              </a:spcBef>
            </a:pPr>
            <a:endParaRPr lang="da-DK" altLang="da-DK"/>
          </a:p>
        </p:txBody>
      </p:sp>
      <p:sp>
        <p:nvSpPr>
          <p:cNvPr id="41988" name="Pladsholder til slidenummer 3">
            <a:extLst>
              <a:ext uri="{FF2B5EF4-FFF2-40B4-BE49-F238E27FC236}">
                <a16:creationId xmlns:a16="http://schemas.microsoft.com/office/drawing/2014/main" id="{A18DC94E-E4F6-8EEE-E4B2-590ABD4F2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2EEA0C9-0950-4A02-83E3-E623A545046B}" type="slidenum">
              <a:rPr lang="da-DK" altLang="da-DK" sz="1200" smtClean="0"/>
              <a:pPr/>
              <a:t>4</a:t>
            </a:fld>
            <a:endParaRPr lang="da-DK" altLang="da-DK"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dsholder til slidebillede 1">
            <a:extLst>
              <a:ext uri="{FF2B5EF4-FFF2-40B4-BE49-F238E27FC236}">
                <a16:creationId xmlns:a16="http://schemas.microsoft.com/office/drawing/2014/main" id="{47542B30-2FC4-FFA2-0F97-0C4FD589D1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Pladsholder til noter 2">
            <a:extLst>
              <a:ext uri="{FF2B5EF4-FFF2-40B4-BE49-F238E27FC236}">
                <a16:creationId xmlns:a16="http://schemas.microsoft.com/office/drawing/2014/main" id="{B263C5C2-43AE-7911-22B1-48AB14E2F0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da-DK" altLang="da-DK" b="1">
                <a:solidFill>
                  <a:srgbClr val="000000"/>
                </a:solidFill>
              </a:rPr>
              <a:t>DET KAN DU SIGE:</a:t>
            </a:r>
          </a:p>
          <a:p>
            <a:pPr defTabSz="914400" eaLnBrk="1" hangingPunct="1">
              <a:spcBef>
                <a:spcPct val="0"/>
              </a:spcBef>
            </a:pPr>
            <a:endParaRPr lang="da-DK" altLang="da-DK" b="1">
              <a:solidFill>
                <a:srgbClr val="000000"/>
              </a:solidFill>
            </a:endParaRPr>
          </a:p>
          <a:p>
            <a:pPr defTabSz="914400" eaLnBrk="1" hangingPunct="1">
              <a:spcBef>
                <a:spcPct val="0"/>
              </a:spcBef>
            </a:pPr>
            <a:r>
              <a:rPr lang="da-DK" altLang="da-DK" i="1">
                <a:solidFill>
                  <a:srgbClr val="000000"/>
                </a:solidFill>
              </a:rPr>
              <a:t>I stiller jer ind på rækken igen. Proceduren er den samme. Husk at svare hurtigt. Nu kommer spørgsmålet: </a:t>
            </a:r>
            <a:r>
              <a:rPr lang="da-DK" altLang="da-DK">
                <a:solidFill>
                  <a:srgbClr val="000000"/>
                </a:solidFill>
              </a:rPr>
              <a:t>Læs spørgsmålet op.</a:t>
            </a:r>
          </a:p>
          <a:p>
            <a:pPr defTabSz="914400" eaLnBrk="1" hangingPunct="1">
              <a:spcBef>
                <a:spcPct val="0"/>
              </a:spcBef>
            </a:pPr>
            <a:endParaRPr lang="da-DK" altLang="da-DK" i="1"/>
          </a:p>
          <a:p>
            <a:pPr defTabSz="914400" eaLnBrk="1" hangingPunct="1">
              <a:spcBef>
                <a:spcPct val="0"/>
              </a:spcBef>
            </a:pPr>
            <a:r>
              <a:rPr lang="da-DK" altLang="da-DK" i="1"/>
              <a:t>Det rigtige svar er, at der er sket et markant fald. </a:t>
            </a:r>
          </a:p>
          <a:p>
            <a:pPr defTabSz="914400" eaLnBrk="1" hangingPunct="1">
              <a:spcBef>
                <a:spcPct val="0"/>
              </a:spcBef>
            </a:pPr>
            <a:endParaRPr lang="da-DK" altLang="da-DK" i="1"/>
          </a:p>
          <a:p>
            <a:pPr defTabSz="914400" eaLnBrk="1" hangingPunct="1">
              <a:spcBef>
                <a:spcPct val="0"/>
              </a:spcBef>
            </a:pPr>
            <a:r>
              <a:rPr lang="da-DK" altLang="da-DK" i="1"/>
              <a:t>I 2002 svarede 45 % af de 15-årige, at de drak alkohol mindst en gang om ugen – i 2014 var det kun 17 %, som svarede, at de drak alkohol mindst en gang om ugen.</a:t>
            </a:r>
          </a:p>
          <a:p>
            <a:pPr defTabSz="914400" eaLnBrk="1" hangingPunct="1">
              <a:spcBef>
                <a:spcPct val="0"/>
              </a:spcBef>
            </a:pPr>
            <a:endParaRPr lang="da-DK" altLang="da-DK" i="1"/>
          </a:p>
          <a:p>
            <a:pPr defTabSz="914400" eaLnBrk="1" hangingPunct="1">
              <a:spcBef>
                <a:spcPct val="0"/>
              </a:spcBef>
            </a:pPr>
            <a:r>
              <a:rPr lang="da-DK" altLang="da-DK" i="1"/>
              <a:t>I var ikke helt enige om svarene. Flere af jer gav et svar, som gør de unge værre, end de er. Det er der en generel tendens til. De historier, som medierne bringer om de unge, kan spille en rolle: </a:t>
            </a:r>
            <a:r>
              <a:rPr lang="da-DK" altLang="da-DK"/>
              <a:t>Gå til næste slide.</a:t>
            </a:r>
          </a:p>
          <a:p>
            <a:pPr defTabSz="914400" eaLnBrk="1" hangingPunct="1">
              <a:spcBef>
                <a:spcPct val="0"/>
              </a:spcBef>
            </a:pPr>
            <a:endParaRPr lang="da-DK" altLang="da-DK" b="1"/>
          </a:p>
          <a:p>
            <a:pPr defTabSz="914400" eaLnBrk="1" hangingPunct="1">
              <a:spcBef>
                <a:spcPct val="0"/>
              </a:spcBef>
            </a:pPr>
            <a:r>
              <a:rPr lang="da-DK" altLang="da-DK" b="1"/>
              <a:t>KILDER:</a:t>
            </a:r>
          </a:p>
          <a:p>
            <a:pPr defTabSz="914400" eaLnBrk="1" hangingPunct="1">
              <a:spcBef>
                <a:spcPct val="0"/>
              </a:spcBef>
            </a:pPr>
            <a:r>
              <a:rPr lang="da-DK" altLang="da-DK"/>
              <a:t>Due, P &amp; Holstein, B.E. </a:t>
            </a:r>
            <a:r>
              <a:rPr lang="da-DK" altLang="da-DK" i="1"/>
              <a:t>Skolebørnsundersøgelsen 2002</a:t>
            </a:r>
            <a:r>
              <a:rPr lang="da-DK" altLang="da-DK"/>
              <a:t>. København: Statens Institut for Folkesundhedsvidenskab, Københavns Universitet, 2003.</a:t>
            </a:r>
          </a:p>
          <a:p>
            <a:pPr defTabSz="914400" eaLnBrk="1" hangingPunct="1">
              <a:spcBef>
                <a:spcPct val="0"/>
              </a:spcBef>
            </a:pPr>
            <a:r>
              <a:rPr lang="da-DK" altLang="da-DK"/>
              <a:t>Rasmussen, M., Pedersen, TP., Due, P., red. </a:t>
            </a:r>
            <a:r>
              <a:rPr lang="da-DK" altLang="da-DK" i="1"/>
              <a:t>Skolebørnsundersøgelsen 2014</a:t>
            </a:r>
            <a:r>
              <a:rPr lang="da-DK" altLang="da-DK"/>
              <a:t>. København: Statens Institut for Folkesundhed, 2015. </a:t>
            </a:r>
          </a:p>
          <a:p>
            <a:pPr defTabSz="914400" eaLnBrk="1" hangingPunct="1">
              <a:spcBef>
                <a:spcPct val="0"/>
              </a:spcBef>
            </a:pPr>
            <a:endParaRPr lang="da-DK" altLang="da-DK"/>
          </a:p>
        </p:txBody>
      </p:sp>
      <p:sp>
        <p:nvSpPr>
          <p:cNvPr id="44036" name="Pladsholder til slidenummer 3">
            <a:extLst>
              <a:ext uri="{FF2B5EF4-FFF2-40B4-BE49-F238E27FC236}">
                <a16:creationId xmlns:a16="http://schemas.microsoft.com/office/drawing/2014/main" id="{1A9B0D61-588D-5038-1824-0676CF7A15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41C77DD-1238-4D33-958A-0E1E36E64EC9}" type="slidenum">
              <a:rPr lang="da-DK" altLang="da-DK" sz="1200" smtClean="0"/>
              <a:pPr/>
              <a:t>5</a:t>
            </a:fld>
            <a:endParaRPr lang="da-DK" altLang="da-DK"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dsholder til slidebillede 1">
            <a:extLst>
              <a:ext uri="{FF2B5EF4-FFF2-40B4-BE49-F238E27FC236}">
                <a16:creationId xmlns:a16="http://schemas.microsoft.com/office/drawing/2014/main" id="{533B4FF7-9A46-5DEF-BE1B-D69F93C7DD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dsholder til noter 2">
            <a:extLst>
              <a:ext uri="{FF2B5EF4-FFF2-40B4-BE49-F238E27FC236}">
                <a16:creationId xmlns:a16="http://schemas.microsoft.com/office/drawing/2014/main" id="{835B0251-F1E5-2581-0A35-5A113DDB5B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Lad overskrifterne komme ind på sliden én ad gangen. Det kræver, at du viser præsentationen via ”Diasshow”. Læs overskrifterne op.</a:t>
            </a:r>
          </a:p>
          <a:p>
            <a:pPr eaLnBrk="1" hangingPunct="1">
              <a:spcBef>
                <a:spcPct val="0"/>
              </a:spcBef>
            </a:pPr>
            <a:endParaRPr lang="da-DK" altLang="da-DK" i="1"/>
          </a:p>
          <a:p>
            <a:pPr eaLnBrk="1" hangingPunct="1">
              <a:spcBef>
                <a:spcPct val="0"/>
              </a:spcBef>
            </a:pPr>
            <a:r>
              <a:rPr lang="da-DK" altLang="da-DK" i="1"/>
              <a:t>Overskrifterne her er eksempler fra tre tilfældige aviser. De signalerer, at de unge lever et risikofyldt liv.</a:t>
            </a:r>
          </a:p>
          <a:p>
            <a:pPr eaLnBrk="1" hangingPunct="1">
              <a:spcBef>
                <a:spcPct val="0"/>
              </a:spcBef>
            </a:pPr>
            <a:endParaRPr lang="da-DK" altLang="da-DK" i="1"/>
          </a:p>
          <a:p>
            <a:pPr eaLnBrk="1" hangingPunct="1">
              <a:spcBef>
                <a:spcPct val="0"/>
              </a:spcBef>
            </a:pPr>
            <a:r>
              <a:rPr lang="da-DK" altLang="da-DK" i="1"/>
              <a:t>Bag overskrifterne ligger ofte nogle undersøgelser. Ser man nærmere på undersøgelsernes tal, så kunne overskrifterne måske have været nogle helt andre.</a:t>
            </a:r>
          </a:p>
          <a:p>
            <a:pPr eaLnBrk="1" hangingPunct="1">
              <a:spcBef>
                <a:spcPct val="0"/>
              </a:spcBef>
            </a:pPr>
            <a:endParaRPr lang="da-DK" altLang="da-DK"/>
          </a:p>
          <a:p>
            <a:pPr eaLnBrk="1" hangingPunct="1">
              <a:spcBef>
                <a:spcPct val="0"/>
              </a:spcBef>
            </a:pPr>
            <a:endParaRPr lang="da-DK" altLang="da-DK"/>
          </a:p>
        </p:txBody>
      </p:sp>
      <p:sp>
        <p:nvSpPr>
          <p:cNvPr id="46084" name="Pladsholder til slidenummer 3">
            <a:extLst>
              <a:ext uri="{FF2B5EF4-FFF2-40B4-BE49-F238E27FC236}">
                <a16:creationId xmlns:a16="http://schemas.microsoft.com/office/drawing/2014/main" id="{0A6114B2-A80A-763B-F5EB-1A798F37A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FC06E9B-43A3-4E2F-8341-E182E43E5462}" type="slidenum">
              <a:rPr lang="da-DK" altLang="da-DK" sz="1200" smtClean="0"/>
              <a:pPr/>
              <a:t>6</a:t>
            </a:fld>
            <a:endParaRPr lang="da-DK" altLang="da-DK"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dsholder til slidebillede 1">
            <a:extLst>
              <a:ext uri="{FF2B5EF4-FFF2-40B4-BE49-F238E27FC236}">
                <a16:creationId xmlns:a16="http://schemas.microsoft.com/office/drawing/2014/main" id="{0D8A25C5-E869-FEC7-6809-33D3256BA0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Pladsholder til noter 2">
            <a:extLst>
              <a:ext uri="{FF2B5EF4-FFF2-40B4-BE49-F238E27FC236}">
                <a16:creationId xmlns:a16="http://schemas.microsoft.com/office/drawing/2014/main" id="{74F72850-78D4-2E83-CE65-DAFE5F9F24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a:t>Vis ét punkt ad gangen. Det kræver, at du viser præsentationen via ”Diasshow”. </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En undersøgelse om unges holdninger og adfærd i trafikken viste fx, at: </a:t>
            </a:r>
            <a:r>
              <a:rPr lang="da-DK" altLang="da-DK">
                <a:solidFill>
                  <a:srgbClr val="000000"/>
                </a:solidFill>
              </a:rPr>
              <a:t>Læs første sætning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Det tal kan nogen finde på at vende om til, at: </a:t>
            </a:r>
            <a:r>
              <a:rPr lang="da-DK" altLang="da-DK">
                <a:solidFill>
                  <a:srgbClr val="000000"/>
                </a:solidFill>
              </a:rPr>
              <a:t>Læs anden sætning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Og måske ville overskriften i avisen blive til: </a:t>
            </a:r>
            <a:r>
              <a:rPr lang="da-DK" altLang="da-DK">
                <a:solidFill>
                  <a:srgbClr val="000000"/>
                </a:solidFill>
              </a:rPr>
              <a:t>Klik en ekstra gang og læs overskriften op.</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Vi har ofte et forkert billede af de unge. Det kan måske hænge sammen med den forenkling, som vi bl.a. møder i medierne. Især i overskrifterne.</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Men ser vi på tallene bag overskrifterne, så tegner der sig et helt andet billede af de unge, fx: </a:t>
            </a:r>
            <a:r>
              <a:rPr lang="da-DK" altLang="da-DK">
                <a:solidFill>
                  <a:srgbClr val="000000"/>
                </a:solidFill>
              </a:rPr>
              <a:t>Skift til næste slide.</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KILDE:</a:t>
            </a:r>
          </a:p>
          <a:p>
            <a:pPr eaLnBrk="1" hangingPunct="1">
              <a:spcBef>
                <a:spcPct val="0"/>
              </a:spcBef>
            </a:pPr>
            <a:r>
              <a:rPr lang="da-DK" altLang="da-DK">
                <a:solidFill>
                  <a:srgbClr val="252525"/>
                </a:solidFill>
                <a:latin typeface="Open Sans" panose="020B0606030504020204" pitchFamily="34" charset="0"/>
              </a:rPr>
              <a:t>Balvig, F.; Holmberg, L; Gillman, K. M. (2011) </a:t>
            </a:r>
            <a:r>
              <a:rPr lang="da-DK" altLang="da-DK" i="1">
                <a:solidFill>
                  <a:srgbClr val="252525"/>
                </a:solidFill>
                <a:latin typeface="Open Sans" panose="020B0606030504020204" pitchFamily="34" charset="0"/>
              </a:rPr>
              <a:t>Unge trafikanter: En undersøgelse af unges holdninger og adfærd i trafikken</a:t>
            </a:r>
            <a:r>
              <a:rPr lang="da-DK" altLang="da-DK">
                <a:solidFill>
                  <a:srgbClr val="252525"/>
                </a:solidFill>
                <a:latin typeface="Open Sans" panose="020B0606030504020204" pitchFamily="34" charset="0"/>
              </a:rPr>
              <a:t>. København: Det Juridiske Fakultet.</a:t>
            </a:r>
          </a:p>
          <a:p>
            <a:pPr eaLnBrk="1" hangingPunct="1">
              <a:spcBef>
                <a:spcPct val="0"/>
              </a:spcBef>
            </a:pPr>
            <a:endParaRPr lang="da-DK" altLang="da-DK">
              <a:solidFill>
                <a:srgbClr val="252525"/>
              </a:solidFill>
              <a:latin typeface="Open Sans" panose="020B0606030504020204" pitchFamily="34" charset="0"/>
            </a:endParaRPr>
          </a:p>
        </p:txBody>
      </p:sp>
      <p:sp>
        <p:nvSpPr>
          <p:cNvPr id="48132" name="Pladsholder til slidenummer 3">
            <a:extLst>
              <a:ext uri="{FF2B5EF4-FFF2-40B4-BE49-F238E27FC236}">
                <a16:creationId xmlns:a16="http://schemas.microsoft.com/office/drawing/2014/main" id="{94D98681-2170-D7D9-C7AF-625C91DD4F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DFA84D0-3296-4383-8874-DE2469D7B10C}" type="slidenum">
              <a:rPr lang="da-DK" altLang="da-DK" sz="1200" smtClean="0"/>
              <a:pPr/>
              <a:t>7</a:t>
            </a:fld>
            <a:endParaRPr lang="da-DK" altLang="da-DK"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dsholder til slidebillede 1">
            <a:extLst>
              <a:ext uri="{FF2B5EF4-FFF2-40B4-BE49-F238E27FC236}">
                <a16:creationId xmlns:a16="http://schemas.microsoft.com/office/drawing/2014/main" id="{54F870A8-BF91-A546-FB6F-F6E207F5FD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dsholder til noter 2">
            <a:extLst>
              <a:ext uri="{FF2B5EF4-FFF2-40B4-BE49-F238E27FC236}">
                <a16:creationId xmlns:a16="http://schemas.microsoft.com/office/drawing/2014/main" id="{FA102272-AF31-E2D5-7D4A-AAF917B2A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a:p>
          <a:p>
            <a:pPr eaLnBrk="1" hangingPunct="1">
              <a:spcBef>
                <a:spcPct val="0"/>
              </a:spcBef>
            </a:pPr>
            <a:r>
              <a:rPr lang="da-DK" altLang="da-DK"/>
              <a:t>Vis ét punkt ad gangen. Det kræver, at du viser præsentationen via ”Diasshow”. Læs slidens punkter op ét for ét. </a:t>
            </a:r>
          </a:p>
          <a:p>
            <a:pPr eaLnBrk="1" hangingPunct="1">
              <a:spcBef>
                <a:spcPct val="0"/>
              </a:spcBef>
            </a:pPr>
            <a:endParaRPr lang="da-DK" altLang="da-DK"/>
          </a:p>
          <a:p>
            <a:pPr eaLnBrk="1" hangingPunct="1">
              <a:spcBef>
                <a:spcPct val="0"/>
              </a:spcBef>
            </a:pPr>
            <a:r>
              <a:rPr lang="da-DK" altLang="da-DK" i="1"/>
              <a:t>Så alt i alt går det jo meget godt med de danske unge.</a:t>
            </a:r>
          </a:p>
          <a:p>
            <a:pPr eaLnBrk="1" hangingPunct="1">
              <a:spcBef>
                <a:spcPct val="0"/>
              </a:spcBef>
            </a:pPr>
            <a:endParaRPr lang="da-DK" altLang="da-DK" i="1"/>
          </a:p>
          <a:p>
            <a:pPr eaLnBrk="1" hangingPunct="1">
              <a:spcBef>
                <a:spcPct val="0"/>
              </a:spcBef>
            </a:pPr>
            <a:r>
              <a:rPr lang="da-DK" altLang="da-DK" i="1"/>
              <a:t>Men de unge selv har også en tendens til at tro, at de andre er vildere, modigere, må mere, drikker mere osv., end det er tilfældet.</a:t>
            </a:r>
          </a:p>
          <a:p>
            <a:pPr eaLnBrk="1" hangingPunct="1">
              <a:spcBef>
                <a:spcPct val="0"/>
              </a:spcBef>
            </a:pPr>
            <a:endParaRPr lang="da-DK" altLang="da-DK" i="1"/>
          </a:p>
          <a:p>
            <a:pPr eaLnBrk="1" hangingPunct="1">
              <a:spcBef>
                <a:spcPct val="0"/>
              </a:spcBef>
            </a:pPr>
            <a:r>
              <a:rPr lang="da-DK" altLang="da-DK" i="1"/>
              <a:t>Her er et eksempel fra en undersøgelse fra Børnerådet: </a:t>
            </a:r>
            <a:r>
              <a:rPr lang="da-DK" altLang="da-DK">
                <a:solidFill>
                  <a:srgbClr val="000000"/>
                </a:solidFill>
              </a:rPr>
              <a:t>Gå til næste slide.</a:t>
            </a:r>
            <a:endParaRPr lang="da-DK" altLang="da-DK" i="1"/>
          </a:p>
          <a:p>
            <a:pPr eaLnBrk="1" hangingPunct="1">
              <a:spcBef>
                <a:spcPct val="0"/>
              </a:spcBef>
            </a:pPr>
            <a:endParaRPr lang="da-DK" altLang="da-DK"/>
          </a:p>
          <a:p>
            <a:pPr eaLnBrk="1" hangingPunct="1">
              <a:spcBef>
                <a:spcPct val="0"/>
              </a:spcBef>
            </a:pPr>
            <a:r>
              <a:rPr lang="da-DK" altLang="da-DK" b="1"/>
              <a:t>KILDE:</a:t>
            </a:r>
          </a:p>
          <a:p>
            <a:pPr eaLnBrk="1" hangingPunct="1">
              <a:spcBef>
                <a:spcPct val="0"/>
              </a:spcBef>
            </a:pPr>
            <a:r>
              <a:rPr lang="da-DK" altLang="da-DK"/>
              <a:t>Ungeprofilundersøgelsen 2021/2022</a:t>
            </a:r>
          </a:p>
        </p:txBody>
      </p:sp>
      <p:sp>
        <p:nvSpPr>
          <p:cNvPr id="50180" name="Pladsholder til slidenummer 3">
            <a:extLst>
              <a:ext uri="{FF2B5EF4-FFF2-40B4-BE49-F238E27FC236}">
                <a16:creationId xmlns:a16="http://schemas.microsoft.com/office/drawing/2014/main" id="{1CA88EFB-D395-EF25-4E0F-137F044DD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710FC1E-496D-4B0D-B188-0B2D085E518F}" type="slidenum">
              <a:rPr lang="da-DK" altLang="da-DK" sz="1200" smtClean="0"/>
              <a:pPr/>
              <a:t>8</a:t>
            </a:fld>
            <a:endParaRPr lang="da-DK" altLang="da-DK"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dsholder til slidebillede 1">
            <a:extLst>
              <a:ext uri="{FF2B5EF4-FFF2-40B4-BE49-F238E27FC236}">
                <a16:creationId xmlns:a16="http://schemas.microsoft.com/office/drawing/2014/main" id="{CD024DC1-1B0F-1B7F-B482-BB0A3A4960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dsholder til noter 2">
            <a:extLst>
              <a:ext uri="{FF2B5EF4-FFF2-40B4-BE49-F238E27FC236}">
                <a16:creationId xmlns:a16="http://schemas.microsoft.com/office/drawing/2014/main" id="{54632522-18A4-76C7-4FE6-B3AC8E7750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Børnerådet har spurgt 1.390 elever i 9. klasse, om de tror, at deres jævnaldrende synes, at det er ok at drikke sig fuld hver weekend. Det tror mere end halvdelen </a:t>
            </a:r>
            <a:r>
              <a:rPr lang="da-DK" altLang="da-DK"/>
              <a:t>(54 %)</a:t>
            </a:r>
            <a:r>
              <a:rPr lang="da-DK" altLang="da-DK" i="1"/>
              <a:t>, at deres kammerater synes.</a:t>
            </a:r>
          </a:p>
          <a:p>
            <a:pPr eaLnBrk="1" hangingPunct="1">
              <a:spcBef>
                <a:spcPct val="0"/>
              </a:spcBef>
            </a:pPr>
            <a:endParaRPr lang="da-DK" altLang="da-DK" i="1"/>
          </a:p>
          <a:p>
            <a:pPr eaLnBrk="1" hangingPunct="1">
              <a:spcBef>
                <a:spcPct val="0"/>
              </a:spcBef>
            </a:pPr>
            <a:r>
              <a:rPr lang="da-DK" altLang="da-DK" i="1"/>
              <a:t>Men i virkeligheden er det kun 20 %, som har svaret, at de synes, at det er ok at drikke sig fuld hver weekend.</a:t>
            </a:r>
          </a:p>
          <a:p>
            <a:pPr eaLnBrk="1" hangingPunct="1">
              <a:spcBef>
                <a:spcPct val="0"/>
              </a:spcBef>
            </a:pPr>
            <a:endParaRPr lang="da-DK" altLang="da-DK" i="1"/>
          </a:p>
          <a:p>
            <a:pPr eaLnBrk="1" hangingPunct="1">
              <a:spcBef>
                <a:spcPct val="0"/>
              </a:spcBef>
            </a:pPr>
            <a:r>
              <a:rPr lang="da-DK" altLang="da-DK" i="1"/>
              <a:t>Hvis man tror noget fejlagtigt om sine venner, så er der en tendens til, at man gør noget, som man egentlig ikke har lyst til, for at være en del af gruppen. </a:t>
            </a:r>
          </a:p>
          <a:p>
            <a:pPr eaLnBrk="1" hangingPunct="1">
              <a:spcBef>
                <a:spcPct val="0"/>
              </a:spcBef>
            </a:pPr>
            <a:endParaRPr lang="da-DK" altLang="da-DK" i="1"/>
          </a:p>
          <a:p>
            <a:pPr eaLnBrk="1" hangingPunct="1">
              <a:spcBef>
                <a:spcPct val="0"/>
              </a:spcBef>
            </a:pPr>
            <a:r>
              <a:rPr lang="da-DK" altLang="da-DK" b="1"/>
              <a:t>KILDE:</a:t>
            </a:r>
          </a:p>
          <a:p>
            <a:pPr eaLnBrk="1" hangingPunct="1">
              <a:spcBef>
                <a:spcPct val="0"/>
              </a:spcBef>
            </a:pPr>
            <a:r>
              <a:rPr lang="da-DK" altLang="da-DK"/>
              <a:t>Undersøgelsen er beskrevet i </a:t>
            </a:r>
            <a:r>
              <a:rPr lang="da-DK" altLang="da-DK" i="1"/>
              <a:t>Børneindblik. Analysenotat fra Børnerådet. Nr. 9/2016. 3 årgang. December 2016</a:t>
            </a:r>
            <a:r>
              <a:rPr lang="da-DK" altLang="da-DK"/>
              <a:t>.</a:t>
            </a:r>
          </a:p>
          <a:p>
            <a:pPr eaLnBrk="1" hangingPunct="1">
              <a:spcBef>
                <a:spcPct val="0"/>
              </a:spcBef>
            </a:pPr>
            <a:endParaRPr lang="da-DK" altLang="da-DK"/>
          </a:p>
          <a:p>
            <a:pPr eaLnBrk="1" hangingPunct="1">
              <a:spcBef>
                <a:spcPct val="0"/>
              </a:spcBef>
            </a:pPr>
            <a:endParaRPr lang="da-DK" altLang="da-DK"/>
          </a:p>
        </p:txBody>
      </p:sp>
      <p:sp>
        <p:nvSpPr>
          <p:cNvPr id="52228" name="Pladsholder til slidenummer 3">
            <a:extLst>
              <a:ext uri="{FF2B5EF4-FFF2-40B4-BE49-F238E27FC236}">
                <a16:creationId xmlns:a16="http://schemas.microsoft.com/office/drawing/2014/main" id="{9A76389E-7701-E190-5137-18E63622D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4588A6F1-B947-43CA-8603-BF6897859DD3}" type="slidenum">
              <a:rPr lang="da-DK" altLang="da-DK" sz="1200" smtClean="0"/>
              <a:pPr/>
              <a:t>9</a:t>
            </a:fld>
            <a:endParaRPr lang="da-DK" altLang="da-DK"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EBB4464D-DB06-F97A-EC37-C65981B1B1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01E6809D-FF13-DDE6-0CD8-D75B92B449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342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12FF162C-2D77-114A-FBEE-38E0744A2A9D}"/>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DA895CC9-04AD-6464-97E8-D216940CAC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1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A4BEBA1D-2F00-5444-1204-6C5F11384B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47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65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FE22D7EA-E8A9-45C2-1D1D-BC07287009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241CF89A-F2DE-2C8F-5639-98822252FC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932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6B3A906-7D9B-2DF0-3DB0-A7970E477F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DBA15806-4477-28D4-33EC-38680248A12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8043FCED-0CAD-E71F-4779-528A10AA7AC8}"/>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DD5B6C26-286B-F01D-0B2F-431F236C7090}"/>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4D41D1B8-F0A8-4E82-A570-EA8263CB6D64}" type="slidenum">
              <a:rPr lang="da-DK" altLang="da-DK"/>
              <a:pPr>
                <a:defRPr/>
              </a:pPr>
              <a:t>‹#›</a:t>
            </a:fld>
            <a:endParaRPr lang="da-DK" altLang="da-DK"/>
          </a:p>
        </p:txBody>
      </p:sp>
    </p:spTree>
    <p:extLst>
      <p:ext uri="{BB962C8B-B14F-4D97-AF65-F5344CB8AC3E}">
        <p14:creationId xmlns:p14="http://schemas.microsoft.com/office/powerpoint/2010/main" val="309667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3" name="Kombinationstegning 3">
            <a:extLst>
              <a:ext uri="{FF2B5EF4-FFF2-40B4-BE49-F238E27FC236}">
                <a16:creationId xmlns:a16="http://schemas.microsoft.com/office/drawing/2014/main" id="{93DCE532-E3DF-71CA-A5E3-73F3F25FF217}"/>
              </a:ext>
            </a:extLst>
          </p:cNvPr>
          <p:cNvSpPr>
            <a:spLocks/>
          </p:cNvSpPr>
          <p:nvPr userDrawn="1"/>
        </p:nvSpPr>
        <p:spPr bwMode="auto">
          <a:xfrm>
            <a:off x="3027363" y="4475163"/>
            <a:ext cx="4979987" cy="1246187"/>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4">
            <a:extLst>
              <a:ext uri="{FF2B5EF4-FFF2-40B4-BE49-F238E27FC236}">
                <a16:creationId xmlns:a16="http://schemas.microsoft.com/office/drawing/2014/main" id="{7D1EE786-2EA7-44C8-485C-51A49DD6CB9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5">
            <a:extLst>
              <a:ext uri="{FF2B5EF4-FFF2-40B4-BE49-F238E27FC236}">
                <a16:creationId xmlns:a16="http://schemas.microsoft.com/office/drawing/2014/main" id="{C3861485-57DF-D994-8467-3AF3E8DEF920}"/>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7" name="Billede 6">
            <a:extLst>
              <a:ext uri="{FF2B5EF4-FFF2-40B4-BE49-F238E27FC236}">
                <a16:creationId xmlns:a16="http://schemas.microsoft.com/office/drawing/2014/main" id="{C546C3A2-3DBD-F9C9-966C-591B2EF821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180435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47A6B157-1C6B-EF1A-26F8-F3438784E6D6}"/>
              </a:ext>
            </a:extLst>
          </p:cNvPr>
          <p:cNvSpPr/>
          <p:nvPr userDrawn="1"/>
        </p:nvSpPr>
        <p:spPr>
          <a:xfrm>
            <a:off x="792163" y="2319338"/>
            <a:ext cx="4810125" cy="340360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4">
            <a:extLst>
              <a:ext uri="{FF2B5EF4-FFF2-40B4-BE49-F238E27FC236}">
                <a16:creationId xmlns:a16="http://schemas.microsoft.com/office/drawing/2014/main" id="{3BB598AF-8A14-7A51-560A-4C70CBBCB79C}"/>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5">
            <a:extLst>
              <a:ext uri="{FF2B5EF4-FFF2-40B4-BE49-F238E27FC236}">
                <a16:creationId xmlns:a16="http://schemas.microsoft.com/office/drawing/2014/main" id="{AD9D1D71-03B7-5331-05B5-6EC7A7F7C792}"/>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6">
            <a:extLst>
              <a:ext uri="{FF2B5EF4-FFF2-40B4-BE49-F238E27FC236}">
                <a16:creationId xmlns:a16="http://schemas.microsoft.com/office/drawing/2014/main" id="{34879F53-FA42-09B2-4A42-F57B6ACF2901}"/>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6" name="Billede 7">
            <a:extLst>
              <a:ext uri="{FF2B5EF4-FFF2-40B4-BE49-F238E27FC236}">
                <a16:creationId xmlns:a16="http://schemas.microsoft.com/office/drawing/2014/main" id="{D3F869CA-F92E-B077-D4CC-D2571D146D5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2951314"/>
            <a:ext cx="3751341" cy="21680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1440891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AA3DD1BA-E286-768E-2C6D-BDE8AB6557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44628923-0141-DE27-6A87-57F2B4A0CFEF}"/>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4D947ED3-E900-0441-17AA-89163009F1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33CA0802-FEB0-BD31-3126-113898DCF454}"/>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07FA6362-DB03-44F1-B2CD-45C6A4095739}" type="slidenum">
              <a:rPr lang="da-DK" altLang="da-DK"/>
              <a:pPr>
                <a:defRPr/>
              </a:pPr>
              <a:t>‹#›</a:t>
            </a:fld>
            <a:endParaRPr lang="da-DK" altLang="da-DK"/>
          </a:p>
        </p:txBody>
      </p:sp>
    </p:spTree>
    <p:extLst>
      <p:ext uri="{BB962C8B-B14F-4D97-AF65-F5344CB8AC3E}">
        <p14:creationId xmlns:p14="http://schemas.microsoft.com/office/powerpoint/2010/main" val="765009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E91B6525-013C-D6FD-13AE-08874ABCDD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0B6D298D-7265-26EB-6923-EDB6AB57F46A}"/>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2D338E83-025E-ADE9-E0AF-5768C1358935}"/>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6" name="Kombinationstegning 6">
            <a:extLst>
              <a:ext uri="{FF2B5EF4-FFF2-40B4-BE49-F238E27FC236}">
                <a16:creationId xmlns:a16="http://schemas.microsoft.com/office/drawing/2014/main" id="{D1438387-9971-9670-34A9-90A85FC6FF74}"/>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7" name="Kombinationstegning 7">
            <a:extLst>
              <a:ext uri="{FF2B5EF4-FFF2-40B4-BE49-F238E27FC236}">
                <a16:creationId xmlns:a16="http://schemas.microsoft.com/office/drawing/2014/main" id="{12AF3E3C-38F0-0873-946B-68ABC7BDA8BC}"/>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8" name="Billede 8">
            <a:extLst>
              <a:ext uri="{FF2B5EF4-FFF2-40B4-BE49-F238E27FC236}">
                <a16:creationId xmlns:a16="http://schemas.microsoft.com/office/drawing/2014/main" id="{7B2F6267-8CB1-BFC2-71C7-0C7C54ED7D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C7D3F2F3-7492-4AC7-2500-554C3D0AE0C5}"/>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102BDB1A-2D7D-41DE-89E3-795851D132DE}" type="slidenum">
              <a:rPr lang="da-DK" altLang="da-DK"/>
              <a:pPr>
                <a:defRPr/>
              </a:pPr>
              <a:t>‹#›</a:t>
            </a:fld>
            <a:endParaRPr lang="da-DK" altLang="da-DK"/>
          </a:p>
        </p:txBody>
      </p:sp>
    </p:spTree>
    <p:extLst>
      <p:ext uri="{BB962C8B-B14F-4D97-AF65-F5344CB8AC3E}">
        <p14:creationId xmlns:p14="http://schemas.microsoft.com/office/powerpoint/2010/main" val="47137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17B7280D-D910-51AF-FF35-1E1E62D1F085}"/>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4" name="Billede 4">
            <a:extLst>
              <a:ext uri="{FF2B5EF4-FFF2-40B4-BE49-F238E27FC236}">
                <a16:creationId xmlns:a16="http://schemas.microsoft.com/office/drawing/2014/main" id="{E8F10A54-F004-C6B1-EF96-F9915C9F53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5E710194-627C-38C5-DB06-2B2EB931003A}"/>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F17F41AA-F6DB-5295-5A23-0DFBF84B29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E2A0DB34-E939-ED4D-D6D7-13F3E0207B7A}"/>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522650BA-870C-4852-9BDB-A4D2D5EBA6EF}" type="slidenum">
              <a:rPr lang="da-DK" altLang="da-DK"/>
              <a:pPr>
                <a:defRPr/>
              </a:pPr>
              <a:t>‹#›</a:t>
            </a:fld>
            <a:endParaRPr lang="da-DK" altLang="da-DK"/>
          </a:p>
        </p:txBody>
      </p:sp>
    </p:spTree>
    <p:extLst>
      <p:ext uri="{BB962C8B-B14F-4D97-AF65-F5344CB8AC3E}">
        <p14:creationId xmlns:p14="http://schemas.microsoft.com/office/powerpoint/2010/main" val="196357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59B9923-F16E-5E2B-C3FD-6D88635305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CD61BC20-D7DF-B0E0-7CA7-6DA20F9BC8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6456242B-DE47-0389-5468-7DC8A5299121}"/>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lvl1pPr marL="243450" indent="-243450">
              <a:lnSpc>
                <a:spcPct val="100000"/>
              </a:lnSpc>
              <a:buFontTx/>
              <a:buBlip>
                <a:blip r:embed="rId4"/>
              </a:buBlip>
              <a:defRPr/>
            </a:lvl1p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8808AFD2-AD58-8205-E70D-BFE052A6C15A}"/>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6A0BBD40-97CD-4688-A159-87B292E6BD1E}" type="slidenum">
              <a:rPr lang="da-DK" altLang="da-DK"/>
              <a:pPr>
                <a:defRPr/>
              </a:pPr>
              <a:t>‹#›</a:t>
            </a:fld>
            <a:endParaRPr lang="da-DK" altLang="da-DK"/>
          </a:p>
        </p:txBody>
      </p:sp>
    </p:spTree>
    <p:extLst>
      <p:ext uri="{BB962C8B-B14F-4D97-AF65-F5344CB8AC3E}">
        <p14:creationId xmlns:p14="http://schemas.microsoft.com/office/powerpoint/2010/main" val="3440388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B982850D-D1FC-7E02-717B-38F480131981}"/>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1D91DBDA-FA19-83D1-C57D-C7BC40057A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646D487C-46A8-D448-28F1-5C38A23B5C20}"/>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solidFill>
                  <a:srgbClr val="2C3338"/>
                </a:solidFill>
              </a:rPr>
              <a:t>Insæt talene i yderest højre kolone</a:t>
            </a:r>
          </a:p>
        </p:txBody>
      </p:sp>
    </p:spTree>
    <p:extLst>
      <p:ext uri="{BB962C8B-B14F-4D97-AF65-F5344CB8AC3E}">
        <p14:creationId xmlns:p14="http://schemas.microsoft.com/office/powerpoint/2010/main" val="175931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F3307CE5-F291-BEBD-5A2B-36B8F926E46F}"/>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D3B46F3E-F380-518C-B1F6-2E7238CCA2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77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C7D231CD-A1A5-A839-BC5D-05F7099484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589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06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8A8AA5E4-100D-0B83-2DE8-55BBB77B2D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AFEFF217-1310-8F29-64D9-04B56110AD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998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921DFDB-D19E-F66B-28C0-A2645B474E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B454BC13-FF68-4FF0-5DD2-245E0EEB9B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9CF036BF-BE25-CC1A-75C5-548BC52D1456}"/>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78673F10-5971-AB5C-39F7-B5EB990056CE}"/>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2AB3515D-6443-4FB0-944D-7097F265CC2D}" type="slidenum">
              <a:rPr lang="da-DK" altLang="da-DK"/>
              <a:pPr>
                <a:defRPr/>
              </a:pPr>
              <a:t>‹#›</a:t>
            </a:fld>
            <a:endParaRPr lang="da-DK" altLang="da-DK"/>
          </a:p>
        </p:txBody>
      </p:sp>
    </p:spTree>
    <p:extLst>
      <p:ext uri="{BB962C8B-B14F-4D97-AF65-F5344CB8AC3E}">
        <p14:creationId xmlns:p14="http://schemas.microsoft.com/office/powerpoint/2010/main" val="174084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3" name="Kombinationstegning 3">
            <a:extLst>
              <a:ext uri="{FF2B5EF4-FFF2-40B4-BE49-F238E27FC236}">
                <a16:creationId xmlns:a16="http://schemas.microsoft.com/office/drawing/2014/main" id="{FFF1D508-6E02-CBE6-0574-C41344CEEE98}"/>
              </a:ext>
            </a:extLst>
          </p:cNvPr>
          <p:cNvSpPr>
            <a:spLocks/>
          </p:cNvSpPr>
          <p:nvPr userDrawn="1"/>
        </p:nvSpPr>
        <p:spPr bwMode="auto">
          <a:xfrm>
            <a:off x="3027363" y="4475163"/>
            <a:ext cx="4979987" cy="1246187"/>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4">
            <a:extLst>
              <a:ext uri="{FF2B5EF4-FFF2-40B4-BE49-F238E27FC236}">
                <a16:creationId xmlns:a16="http://schemas.microsoft.com/office/drawing/2014/main" id="{111E24EB-87FF-8278-E575-D9C466A18E4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5">
            <a:extLst>
              <a:ext uri="{FF2B5EF4-FFF2-40B4-BE49-F238E27FC236}">
                <a16:creationId xmlns:a16="http://schemas.microsoft.com/office/drawing/2014/main" id="{8F58FE22-48EF-91CF-A4F5-21E41E09AFA5}"/>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7" name="Billede 6">
            <a:extLst>
              <a:ext uri="{FF2B5EF4-FFF2-40B4-BE49-F238E27FC236}">
                <a16:creationId xmlns:a16="http://schemas.microsoft.com/office/drawing/2014/main" id="{2AD3CB37-1437-44F2-05F9-CDEC469257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338063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777CD608-1D0E-44C4-EAB2-B3F1C6DF2028}"/>
              </a:ext>
            </a:extLst>
          </p:cNvPr>
          <p:cNvSpPr/>
          <p:nvPr userDrawn="1"/>
        </p:nvSpPr>
        <p:spPr>
          <a:xfrm>
            <a:off x="777875" y="2573338"/>
            <a:ext cx="4933950" cy="312261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95" h="523666">
                <a:moveTo>
                  <a:pt x="721" y="56438"/>
                </a:moveTo>
                <a:lnTo>
                  <a:pt x="559708" y="0"/>
                </a:lnTo>
                <a:lnTo>
                  <a:pt x="713895" y="438825"/>
                </a:lnTo>
                <a:lnTo>
                  <a:pt x="374531" y="523666"/>
                </a:lnTo>
                <a:lnTo>
                  <a:pt x="0" y="431277"/>
                </a:lnTo>
                <a:cubicBezTo>
                  <a:pt x="220" y="432008"/>
                  <a:pt x="1039" y="70045"/>
                  <a:pt x="721" y="5643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4">
            <a:extLst>
              <a:ext uri="{FF2B5EF4-FFF2-40B4-BE49-F238E27FC236}">
                <a16:creationId xmlns:a16="http://schemas.microsoft.com/office/drawing/2014/main" id="{43C8855A-0184-608F-095B-40E92EEA9D60}"/>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4" name="Kombinationstegning 5">
            <a:extLst>
              <a:ext uri="{FF2B5EF4-FFF2-40B4-BE49-F238E27FC236}">
                <a16:creationId xmlns:a16="http://schemas.microsoft.com/office/drawing/2014/main" id="{09FB82B4-F4C3-629D-45A9-005EC3D4675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5" name="Kombinationstegning 6">
            <a:extLst>
              <a:ext uri="{FF2B5EF4-FFF2-40B4-BE49-F238E27FC236}">
                <a16:creationId xmlns:a16="http://schemas.microsoft.com/office/drawing/2014/main" id="{4F1F1A1F-5215-C25E-01CE-40847F784233}"/>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6" name="Billede 7">
            <a:extLst>
              <a:ext uri="{FF2B5EF4-FFF2-40B4-BE49-F238E27FC236}">
                <a16:creationId xmlns:a16="http://schemas.microsoft.com/office/drawing/2014/main" id="{6A351BD6-032E-520D-A6E6-60394795AB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3216413"/>
            <a:ext cx="3898285" cy="2168072"/>
          </a:xfrm>
        </p:spPr>
        <p:txBody>
          <a:bodyPr>
            <a:normAutofit/>
          </a:bodyPr>
          <a:lstStyle>
            <a:lvl1pPr marL="0" indent="0">
              <a:spcBef>
                <a:spcPts val="0"/>
              </a:spcBef>
              <a:spcAft>
                <a:spcPts val="600"/>
              </a:spcAft>
              <a:buNone/>
              <a:defRPr sz="24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217425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B989BC4D-3BAB-934E-2FB8-818735C4D2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C714D89C-D66B-B790-0CF1-250AAD9120E5}"/>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BB0B82CB-50B5-979F-6D5C-7CAFF20162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62E3D735-B6E9-A1FF-13B8-5BEE6D42906A}"/>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D48167A2-E4C7-41BD-AB55-444636FAAAFB}" type="slidenum">
              <a:rPr lang="da-DK" altLang="da-DK"/>
              <a:pPr>
                <a:defRPr/>
              </a:pPr>
              <a:t>‹#›</a:t>
            </a:fld>
            <a:endParaRPr lang="da-DK" altLang="da-DK"/>
          </a:p>
        </p:txBody>
      </p:sp>
    </p:spTree>
    <p:extLst>
      <p:ext uri="{BB962C8B-B14F-4D97-AF65-F5344CB8AC3E}">
        <p14:creationId xmlns:p14="http://schemas.microsoft.com/office/powerpoint/2010/main" val="247873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6A4EA8B5-14F9-EE9B-9424-E577A28798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322634A5-40FB-1DA9-9468-F581086312FF}"/>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D4D836B6-51FE-4486-D6C9-A478CE1C1579}"/>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6" name="Kombinationstegning 6">
            <a:extLst>
              <a:ext uri="{FF2B5EF4-FFF2-40B4-BE49-F238E27FC236}">
                <a16:creationId xmlns:a16="http://schemas.microsoft.com/office/drawing/2014/main" id="{5EB2BCED-BAF2-2BA3-1371-9B6EF9B8708C}"/>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7" name="Kombinationstegning 7">
            <a:extLst>
              <a:ext uri="{FF2B5EF4-FFF2-40B4-BE49-F238E27FC236}">
                <a16:creationId xmlns:a16="http://schemas.microsoft.com/office/drawing/2014/main" id="{D653AB2E-A6A8-DDA1-5CA3-C4EA4AEC8D91}"/>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8" name="Billede 8">
            <a:extLst>
              <a:ext uri="{FF2B5EF4-FFF2-40B4-BE49-F238E27FC236}">
                <a16:creationId xmlns:a16="http://schemas.microsoft.com/office/drawing/2014/main" id="{E604DFD5-B8DA-BAC6-9DED-B790DCAB83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54955F4B-ACBF-DBC6-7625-D77CAC49F5BE}"/>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4A78CFE2-744A-467D-A084-658188E01DFF}" type="slidenum">
              <a:rPr lang="da-DK" altLang="da-DK"/>
              <a:pPr>
                <a:defRPr/>
              </a:pPr>
              <a:t>‹#›</a:t>
            </a:fld>
            <a:endParaRPr lang="da-DK" altLang="da-DK"/>
          </a:p>
        </p:txBody>
      </p:sp>
    </p:spTree>
    <p:extLst>
      <p:ext uri="{BB962C8B-B14F-4D97-AF65-F5344CB8AC3E}">
        <p14:creationId xmlns:p14="http://schemas.microsoft.com/office/powerpoint/2010/main" val="336942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C126F072-DB59-9EAB-3B86-81E8FAECD99E}"/>
              </a:ext>
            </a:extLst>
          </p:cNvPr>
          <p:cNvSpPr>
            <a:spLocks/>
          </p:cNvSpPr>
          <p:nvPr userDrawn="1"/>
        </p:nvSpPr>
        <p:spPr bwMode="auto">
          <a:xfrm>
            <a:off x="3997325" y="4673600"/>
            <a:ext cx="4191000" cy="1047750"/>
          </a:xfrm>
          <a:custGeom>
            <a:avLst/>
            <a:gdLst>
              <a:gd name="T0" fmla="*/ 0 w 4190496"/>
              <a:gd name="T1" fmla="*/ 1048643 h 1048643"/>
              <a:gd name="T2" fmla="*/ 1176961 w 4190496"/>
              <a:gd name="T3" fmla="*/ 1041713 h 1048643"/>
              <a:gd name="T4" fmla="*/ 4190496 w 4190496"/>
              <a:gd name="T5" fmla="*/ 1029989 h 1048643"/>
              <a:gd name="T6" fmla="*/ 4167049 w 4190496"/>
              <a:gd name="T7" fmla="*/ 0 h 1048643"/>
              <a:gd name="T8" fmla="*/ 2065336 w 4190496"/>
              <a:gd name="T9" fmla="*/ 103397 h 1048643"/>
              <a:gd name="T10" fmla="*/ 0 w 4190496"/>
              <a:gd name="T11" fmla="*/ 1048643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3" name="Kombinationstegning 4">
            <a:extLst>
              <a:ext uri="{FF2B5EF4-FFF2-40B4-BE49-F238E27FC236}">
                <a16:creationId xmlns:a16="http://schemas.microsoft.com/office/drawing/2014/main" id="{3574B1E6-6867-0321-70E3-C7BBF03FD564}"/>
              </a:ext>
            </a:extLst>
          </p:cNvPr>
          <p:cNvSpPr/>
          <p:nvPr userDrawn="1"/>
        </p:nvSpPr>
        <p:spPr>
          <a:xfrm>
            <a:off x="5238750" y="5467350"/>
            <a:ext cx="1062038"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4" name="Kombinationstegning 5">
            <a:extLst>
              <a:ext uri="{FF2B5EF4-FFF2-40B4-BE49-F238E27FC236}">
                <a16:creationId xmlns:a16="http://schemas.microsoft.com/office/drawing/2014/main" id="{B2159DCB-9F32-53F6-8BF4-D376C7E16387}"/>
              </a:ext>
            </a:extLst>
          </p:cNvPr>
          <p:cNvSpPr/>
          <p:nvPr userDrawn="1"/>
        </p:nvSpPr>
        <p:spPr>
          <a:xfrm>
            <a:off x="5084763" y="4456113"/>
            <a:ext cx="4059237" cy="1258887"/>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lnTo>
                  <a:pt x="4059936" y="232092"/>
                </a:ln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5" name="Billede 6">
            <a:extLst>
              <a:ext uri="{FF2B5EF4-FFF2-40B4-BE49-F238E27FC236}">
                <a16:creationId xmlns:a16="http://schemas.microsoft.com/office/drawing/2014/main" id="{AA165D41-A55E-E2C6-26B9-482DC07AB3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792163" y="1944000"/>
            <a:ext cx="4858829" cy="3218815"/>
          </a:xfrm>
        </p:spPr>
        <p:txBody>
          <a:bodyPr/>
          <a:lstStyle/>
          <a:p>
            <a:pPr lvl="0"/>
            <a:r>
              <a:rPr lang="da-DK"/>
              <a:t>Klik for at redigere teksttypografierne i masteren</a:t>
            </a:r>
          </a:p>
          <a:p>
            <a:pPr lvl="1"/>
            <a:r>
              <a:rPr lang="da-DK"/>
              <a:t>Andet niveau</a:t>
            </a:r>
          </a:p>
        </p:txBody>
      </p:sp>
      <p:sp>
        <p:nvSpPr>
          <p:cNvPr id="22" name="Titel 2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1381894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2D328C53-E9EB-F2C2-DB43-D8478F42A960}"/>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4" name="Billede 4">
            <a:extLst>
              <a:ext uri="{FF2B5EF4-FFF2-40B4-BE49-F238E27FC236}">
                <a16:creationId xmlns:a16="http://schemas.microsoft.com/office/drawing/2014/main" id="{8FC088F6-FAC6-9343-E964-8B4F3E4605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4B79A926-8F66-9E0E-4F08-AD5F1E7D3F5B}"/>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49B7F41A-D9FD-FD18-F7AF-F4F4C979EB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AB203AB5-0077-E9D1-6CB0-DE63F7250397}"/>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pPr>
              <a:defRPr/>
            </a:pPr>
            <a:fld id="{E36328F2-63E1-4F14-BD03-995C916216DA}" type="slidenum">
              <a:rPr lang="da-DK" altLang="da-DK"/>
              <a:pPr>
                <a:defRPr/>
              </a:pPr>
              <a:t>‹#›</a:t>
            </a:fld>
            <a:endParaRPr lang="da-DK" altLang="da-DK"/>
          </a:p>
        </p:txBody>
      </p:sp>
    </p:spTree>
    <p:extLst>
      <p:ext uri="{BB962C8B-B14F-4D97-AF65-F5344CB8AC3E}">
        <p14:creationId xmlns:p14="http://schemas.microsoft.com/office/powerpoint/2010/main" val="1308770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F880F130-D5EC-B11A-7977-4902E486C1C1}"/>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87F40F66-F765-D15B-28CF-2A97646DD8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AD91778A-9FE4-EAD5-BC28-B810A38B1DD8}"/>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solidFill>
                  <a:srgbClr val="2C3338"/>
                </a:solidFill>
              </a:rPr>
              <a:t>Insæt talene i yderest højre kolone</a:t>
            </a:r>
          </a:p>
        </p:txBody>
      </p:sp>
    </p:spTree>
    <p:extLst>
      <p:ext uri="{BB962C8B-B14F-4D97-AF65-F5344CB8AC3E}">
        <p14:creationId xmlns:p14="http://schemas.microsoft.com/office/powerpoint/2010/main" val="335327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9C953114-6992-A001-8A45-3C479356763E}"/>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363F2C83-37EC-B084-18BA-C9011B84DE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92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92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2" name="Kombinationstegning 3">
            <a:extLst>
              <a:ext uri="{FF2B5EF4-FFF2-40B4-BE49-F238E27FC236}">
                <a16:creationId xmlns:a16="http://schemas.microsoft.com/office/drawing/2014/main" id="{82AF952B-6D37-4397-82EE-F40A78F7C447}"/>
              </a:ext>
            </a:extLst>
          </p:cNvPr>
          <p:cNvSpPr/>
          <p:nvPr userDrawn="1"/>
        </p:nvSpPr>
        <p:spPr>
          <a:xfrm>
            <a:off x="1276350" y="2909888"/>
            <a:ext cx="3963988" cy="280511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 name="Kombinationstegning 4">
            <a:extLst>
              <a:ext uri="{FF2B5EF4-FFF2-40B4-BE49-F238E27FC236}">
                <a16:creationId xmlns:a16="http://schemas.microsoft.com/office/drawing/2014/main" id="{BDDE6A85-EF65-8A5B-4C1D-01150510313F}"/>
              </a:ext>
            </a:extLst>
          </p:cNvPr>
          <p:cNvSpPr>
            <a:spLocks/>
          </p:cNvSpPr>
          <p:nvPr userDrawn="1"/>
        </p:nvSpPr>
        <p:spPr bwMode="auto">
          <a:xfrm>
            <a:off x="2624138" y="4467225"/>
            <a:ext cx="4979987" cy="1246188"/>
          </a:xfrm>
          <a:custGeom>
            <a:avLst/>
            <a:gdLst>
              <a:gd name="T0" fmla="*/ 0 w 4190496"/>
              <a:gd name="T1" fmla="*/ 1246188 h 1048643"/>
              <a:gd name="T2" fmla="*/ 1398679 w 4190496"/>
              <a:gd name="T3" fmla="*/ 1237953 h 1048643"/>
              <a:gd name="T4" fmla="*/ 4979908 w 4190496"/>
              <a:gd name="T5" fmla="*/ 1224020 h 1048643"/>
              <a:gd name="T6" fmla="*/ 4952044 w 4190496"/>
              <a:gd name="T7" fmla="*/ 0 h 1048643"/>
              <a:gd name="T8" fmla="*/ 2454407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4" name="Kombinationstegning 5">
            <a:extLst>
              <a:ext uri="{FF2B5EF4-FFF2-40B4-BE49-F238E27FC236}">
                <a16:creationId xmlns:a16="http://schemas.microsoft.com/office/drawing/2014/main" id="{5B75BDFD-CEB6-59D4-6A96-BEE1794D12FD}"/>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 name="Kombinationstegning 6">
            <a:extLst>
              <a:ext uri="{FF2B5EF4-FFF2-40B4-BE49-F238E27FC236}">
                <a16:creationId xmlns:a16="http://schemas.microsoft.com/office/drawing/2014/main" id="{47808B7B-C6B0-58E8-5CC4-3F846D2B0FF0}"/>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6" name="Billede 7">
            <a:extLst>
              <a:ext uri="{FF2B5EF4-FFF2-40B4-BE49-F238E27FC236}">
                <a16:creationId xmlns:a16="http://schemas.microsoft.com/office/drawing/2014/main" id="{9B60BA50-EEBA-ABC4-46A2-8C5E07F11C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614755" y="3538458"/>
            <a:ext cx="2925348" cy="19394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44533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02B26C03-9222-F033-A0A9-C0E2E5C6E9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15F2B609-E597-598D-4821-EC9AF4E8A0B9}"/>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2DACAA22-6D65-82B4-C47B-CA9FC2F7FD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42E991DE-3CA3-5D77-C8C3-32EAAC451380}"/>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3D7CF155-EB9D-4CC1-B19B-9ECAFDD4CEA7}" type="slidenum">
              <a:rPr lang="da-DK" altLang="da-DK"/>
              <a:pPr>
                <a:defRPr/>
              </a:pPr>
              <a:t>‹#›</a:t>
            </a:fld>
            <a:endParaRPr lang="da-DK" altLang="da-DK"/>
          </a:p>
        </p:txBody>
      </p:sp>
    </p:spTree>
    <p:extLst>
      <p:ext uri="{BB962C8B-B14F-4D97-AF65-F5344CB8AC3E}">
        <p14:creationId xmlns:p14="http://schemas.microsoft.com/office/powerpoint/2010/main" val="112571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7527589A-9F29-15F3-FDED-09DA7AD104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4">
            <a:extLst>
              <a:ext uri="{FF2B5EF4-FFF2-40B4-BE49-F238E27FC236}">
                <a16:creationId xmlns:a16="http://schemas.microsoft.com/office/drawing/2014/main" id="{47D622B7-F776-AEF7-7108-0312ACCA91A0}"/>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5">
            <a:extLst>
              <a:ext uri="{FF2B5EF4-FFF2-40B4-BE49-F238E27FC236}">
                <a16:creationId xmlns:a16="http://schemas.microsoft.com/office/drawing/2014/main" id="{DF081216-7DCE-A099-9CB9-15B6424C2D26}"/>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6" name="Kombinationstegning 6">
            <a:extLst>
              <a:ext uri="{FF2B5EF4-FFF2-40B4-BE49-F238E27FC236}">
                <a16:creationId xmlns:a16="http://schemas.microsoft.com/office/drawing/2014/main" id="{6D9BB382-8CD8-DE75-FBAC-5B3C98F2F01D}"/>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 name="Kombinationstegning 7">
            <a:extLst>
              <a:ext uri="{FF2B5EF4-FFF2-40B4-BE49-F238E27FC236}">
                <a16:creationId xmlns:a16="http://schemas.microsoft.com/office/drawing/2014/main" id="{ABD7374B-E734-E434-BF3C-9E0CEE01D1D0}"/>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8" name="Billede 8">
            <a:extLst>
              <a:ext uri="{FF2B5EF4-FFF2-40B4-BE49-F238E27FC236}">
                <a16:creationId xmlns:a16="http://schemas.microsoft.com/office/drawing/2014/main" id="{8DF06FE6-5B73-A367-81D2-E6CE1C59E4A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E6F628E8-309E-6339-6E82-4966BD7B667A}"/>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50F830B3-12E9-4B97-84C2-2FAB5F37C958}" type="slidenum">
              <a:rPr lang="da-DK" altLang="da-DK"/>
              <a:pPr>
                <a:defRPr/>
              </a:pPr>
              <a:t>‹#›</a:t>
            </a:fld>
            <a:endParaRPr lang="da-DK" altLang="da-DK"/>
          </a:p>
        </p:txBody>
      </p:sp>
    </p:spTree>
    <p:extLst>
      <p:ext uri="{BB962C8B-B14F-4D97-AF65-F5344CB8AC3E}">
        <p14:creationId xmlns:p14="http://schemas.microsoft.com/office/powerpoint/2010/main" val="326756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2" name="Billede 4">
            <a:extLst>
              <a:ext uri="{FF2B5EF4-FFF2-40B4-BE49-F238E27FC236}">
                <a16:creationId xmlns:a16="http://schemas.microsoft.com/office/drawing/2014/main" id="{C79B054C-357D-2F87-F837-FD9615EF37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5">
            <a:extLst>
              <a:ext uri="{FF2B5EF4-FFF2-40B4-BE49-F238E27FC236}">
                <a16:creationId xmlns:a16="http://schemas.microsoft.com/office/drawing/2014/main" id="{9C80F7E7-8E79-6B8A-54C5-48608EF714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5">
            <a:extLst>
              <a:ext uri="{FF2B5EF4-FFF2-40B4-BE49-F238E27FC236}">
                <a16:creationId xmlns:a16="http://schemas.microsoft.com/office/drawing/2014/main" id="{E0858E25-9E1F-FFA6-7C55-8B2CC416A0B8}"/>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5" name="Kombinationstegning 7">
            <a:extLst>
              <a:ext uri="{FF2B5EF4-FFF2-40B4-BE49-F238E27FC236}">
                <a16:creationId xmlns:a16="http://schemas.microsoft.com/office/drawing/2014/main" id="{138DC884-F09D-2E7D-E6DC-4E43C42485A8}"/>
              </a:ext>
            </a:extLst>
          </p:cNvPr>
          <p:cNvSpPr>
            <a:spLocks/>
          </p:cNvSpPr>
          <p:nvPr userDrawn="1"/>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4"/>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6" name="Kombinationstegning 8">
            <a:extLst>
              <a:ext uri="{FF2B5EF4-FFF2-40B4-BE49-F238E27FC236}">
                <a16:creationId xmlns:a16="http://schemas.microsoft.com/office/drawing/2014/main" id="{8C4BB8F8-168A-2409-F8A6-3E5FFBC1B56A}"/>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 name="Kombinationstegning 9">
            <a:extLst>
              <a:ext uri="{FF2B5EF4-FFF2-40B4-BE49-F238E27FC236}">
                <a16:creationId xmlns:a16="http://schemas.microsoft.com/office/drawing/2014/main" id="{6531537C-AAD9-B528-17A0-72894F7BB5E4}"/>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11"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8" name="Slide Number Placeholder 5">
            <a:extLst>
              <a:ext uri="{FF2B5EF4-FFF2-40B4-BE49-F238E27FC236}">
                <a16:creationId xmlns:a16="http://schemas.microsoft.com/office/drawing/2014/main" id="{6D330B97-C80F-1D4D-8D78-F15D59283FEB}"/>
              </a:ext>
            </a:extLst>
          </p:cNvPr>
          <p:cNvSpPr>
            <a:spLocks noGrp="1"/>
          </p:cNvSpPr>
          <p:nvPr>
            <p:ph type="sldNum" sz="quarter" idx="14"/>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chemeClr val="bg1"/>
                </a:solidFill>
              </a:defRPr>
            </a:lvl1pPr>
          </a:lstStyle>
          <a:p>
            <a:pPr>
              <a:defRPr/>
            </a:pPr>
            <a:fld id="{4D86BAD7-D7CC-46B4-AA05-DEB50597767B}" type="slidenum">
              <a:rPr lang="da-DK" altLang="da-DK"/>
              <a:pPr>
                <a:defRPr/>
              </a:pPr>
              <a:t>‹#›</a:t>
            </a:fld>
            <a:endParaRPr lang="da-DK" altLang="da-DK"/>
          </a:p>
        </p:txBody>
      </p:sp>
    </p:spTree>
    <p:extLst>
      <p:ext uri="{BB962C8B-B14F-4D97-AF65-F5344CB8AC3E}">
        <p14:creationId xmlns:p14="http://schemas.microsoft.com/office/powerpoint/2010/main" val="359171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Rektangel 3">
            <a:extLst>
              <a:ext uri="{FF2B5EF4-FFF2-40B4-BE49-F238E27FC236}">
                <a16:creationId xmlns:a16="http://schemas.microsoft.com/office/drawing/2014/main" id="{6C1E101E-7C1A-A49D-1CF5-A7F67F39563F}"/>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4" name="Billede 4">
            <a:extLst>
              <a:ext uri="{FF2B5EF4-FFF2-40B4-BE49-F238E27FC236}">
                <a16:creationId xmlns:a16="http://schemas.microsoft.com/office/drawing/2014/main" id="{BC4B799C-6F4D-7D09-8B05-73FB8C119C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CC599DAA-5F6E-F487-C3C3-2D81F7E0EBBB}"/>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1F666DD-DDEA-08E4-606E-663F2403D2B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8" name="Slide Number Placeholder 5">
            <a:extLst>
              <a:ext uri="{FF2B5EF4-FFF2-40B4-BE49-F238E27FC236}">
                <a16:creationId xmlns:a16="http://schemas.microsoft.com/office/drawing/2014/main" id="{47776928-FE81-47F4-184E-CE641A9DEDCF}"/>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pPr>
              <a:defRPr/>
            </a:pPr>
            <a:fld id="{DF0C139C-DFD3-4140-B308-27C324C71D1F}" type="slidenum">
              <a:rPr lang="da-DK" altLang="da-DK"/>
              <a:pPr>
                <a:defRPr/>
              </a:pPr>
              <a:t>‹#›</a:t>
            </a:fld>
            <a:endParaRPr lang="da-DK" altLang="da-DK"/>
          </a:p>
        </p:txBody>
      </p:sp>
    </p:spTree>
    <p:extLst>
      <p:ext uri="{BB962C8B-B14F-4D97-AF65-F5344CB8AC3E}">
        <p14:creationId xmlns:p14="http://schemas.microsoft.com/office/powerpoint/2010/main" val="151625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3">
            <a:extLst>
              <a:ext uri="{FF2B5EF4-FFF2-40B4-BE49-F238E27FC236}">
                <a16:creationId xmlns:a16="http://schemas.microsoft.com/office/drawing/2014/main" id="{B9D4CB9A-92C4-C411-9CF5-D5E1B632A6A4}"/>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84A7FB3F-C004-3DBD-7617-F14DA04F26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5">
            <a:extLst>
              <a:ext uri="{FF2B5EF4-FFF2-40B4-BE49-F238E27FC236}">
                <a16:creationId xmlns:a16="http://schemas.microsoft.com/office/drawing/2014/main" id="{562032B9-94EC-A7A5-47BF-C4FC8C9C535E}"/>
              </a:ext>
            </a:extLst>
          </p:cNvPr>
          <p:cNvSpPr txBox="1">
            <a:spLocks noChangeArrowheads="1"/>
          </p:cNvSpPr>
          <p:nvPr userDrawn="1"/>
        </p:nvSpPr>
        <p:spPr bwMode="auto">
          <a:xfrm>
            <a:off x="9267825" y="1284288"/>
            <a:ext cx="687388" cy="369887"/>
          </a:xfrm>
          <a:prstGeom prst="rect">
            <a:avLst/>
          </a:prstGeom>
          <a:noFill/>
          <a:ln>
            <a:noFill/>
          </a:ln>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t>Insæt talene i yderest højre kolone</a:t>
            </a:r>
          </a:p>
        </p:txBody>
      </p:sp>
    </p:spTree>
    <p:extLst>
      <p:ext uri="{BB962C8B-B14F-4D97-AF65-F5344CB8AC3E}">
        <p14:creationId xmlns:p14="http://schemas.microsoft.com/office/powerpoint/2010/main" val="403021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A8D61-7620-684D-1987-D8DCB08B17BB}"/>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1027" name="Text Placeholder 2">
            <a:extLst>
              <a:ext uri="{FF2B5EF4-FFF2-40B4-BE49-F238E27FC236}">
                <a16:creationId xmlns:a16="http://schemas.microsoft.com/office/drawing/2014/main" id="{E158FB1E-5478-03C0-3A73-B338E899DAA8}"/>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31" r:id="rId12"/>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F2F4AA-9411-9252-4F3A-2B34804020FC}"/>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2051" name="Text Placeholder 2">
            <a:extLst>
              <a:ext uri="{FF2B5EF4-FFF2-40B4-BE49-F238E27FC236}">
                <a16:creationId xmlns:a16="http://schemas.microsoft.com/office/drawing/2014/main" id="{89E223D3-7BF4-BE59-74B2-E7C3B84E9F65}"/>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32" r:id="rId11"/>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E62DC-F9BB-4B5F-7B39-078638354258}"/>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3075" name="Text Placeholder 2">
            <a:extLst>
              <a:ext uri="{FF2B5EF4-FFF2-40B4-BE49-F238E27FC236}">
                <a16:creationId xmlns:a16="http://schemas.microsoft.com/office/drawing/2014/main" id="{4CA650B6-D339-7BA1-C28D-B18AB6A759E9}"/>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33" r:id="rId10"/>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oleObject" Target="../embeddings/oleObject1.bin"/><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dsholder til slidenummer 3">
            <a:extLst>
              <a:ext uri="{FF2B5EF4-FFF2-40B4-BE49-F238E27FC236}">
                <a16:creationId xmlns:a16="http://schemas.microsoft.com/office/drawing/2014/main" id="{B67DC236-BFDC-70B9-AAA4-9BB9EAD409C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0AC5E92-385E-46A7-BD8A-7F56F86E6393}" type="slidenum">
              <a:rPr lang="da-DK" altLang="da-DK" sz="1100" smtClean="0"/>
              <a:pPr/>
              <a:t>10</a:t>
            </a:fld>
            <a:endParaRPr lang="da-DK" altLang="da-DK" sz="1100"/>
          </a:p>
        </p:txBody>
      </p:sp>
      <p:pic>
        <p:nvPicPr>
          <p:cNvPr id="53251" name="Billede 6">
            <a:extLst>
              <a:ext uri="{FF2B5EF4-FFF2-40B4-BE49-F238E27FC236}">
                <a16:creationId xmlns:a16="http://schemas.microsoft.com/office/drawing/2014/main" id="{E3B3E25B-BDD3-CA81-07FE-606B4D1F2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425450"/>
            <a:ext cx="8240712"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Billede 4">
            <a:extLst>
              <a:ext uri="{FF2B5EF4-FFF2-40B4-BE49-F238E27FC236}">
                <a16:creationId xmlns:a16="http://schemas.microsoft.com/office/drawing/2014/main" id="{41A29B44-810C-128A-2B11-6D6AF3A2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1223963"/>
            <a:ext cx="50863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27A07AE9-5C59-652A-FDA2-2206E1CC93C8}"/>
              </a:ext>
            </a:extLst>
          </p:cNvPr>
          <p:cNvSpPr/>
          <p:nvPr/>
        </p:nvSpPr>
        <p:spPr>
          <a:xfrm>
            <a:off x="3698875" y="1404938"/>
            <a:ext cx="4703763" cy="3459162"/>
          </a:xfrm>
          <a:prstGeom prst="rect">
            <a:avLst/>
          </a:prstGeom>
          <a:solidFill>
            <a:schemeClr val="bg1"/>
          </a:solid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 name="Rektangel 2">
            <a:extLst>
              <a:ext uri="{FF2B5EF4-FFF2-40B4-BE49-F238E27FC236}">
                <a16:creationId xmlns:a16="http://schemas.microsoft.com/office/drawing/2014/main" id="{A3B9E540-5258-E467-F9DD-936245272CBE}"/>
              </a:ext>
            </a:extLst>
          </p:cNvPr>
          <p:cNvSpPr/>
          <p:nvPr/>
        </p:nvSpPr>
        <p:spPr>
          <a:xfrm>
            <a:off x="4097338" y="2349500"/>
            <a:ext cx="98425" cy="2033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1" name="Rektangel 10">
            <a:extLst>
              <a:ext uri="{FF2B5EF4-FFF2-40B4-BE49-F238E27FC236}">
                <a16:creationId xmlns:a16="http://schemas.microsoft.com/office/drawing/2014/main" id="{14728AEF-638D-C7D6-51ED-4D3718B7F94A}"/>
              </a:ext>
            </a:extLst>
          </p:cNvPr>
          <p:cNvSpPr/>
          <p:nvPr/>
        </p:nvSpPr>
        <p:spPr>
          <a:xfrm>
            <a:off x="5957888" y="2859088"/>
            <a:ext cx="96837" cy="1519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Rektangel 11">
            <a:extLst>
              <a:ext uri="{FF2B5EF4-FFF2-40B4-BE49-F238E27FC236}">
                <a16:creationId xmlns:a16="http://schemas.microsoft.com/office/drawing/2014/main" id="{CC9FAC7B-8DF9-5DEC-8554-393783F56047}"/>
              </a:ext>
            </a:extLst>
          </p:cNvPr>
          <p:cNvSpPr/>
          <p:nvPr/>
        </p:nvSpPr>
        <p:spPr>
          <a:xfrm>
            <a:off x="6892925" y="1839913"/>
            <a:ext cx="96838" cy="2538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13" name="Rektangel 12">
            <a:extLst>
              <a:ext uri="{FF2B5EF4-FFF2-40B4-BE49-F238E27FC236}">
                <a16:creationId xmlns:a16="http://schemas.microsoft.com/office/drawing/2014/main" id="{3CA9542B-0A12-7DF1-2471-57B6E3EDE570}"/>
              </a:ext>
            </a:extLst>
          </p:cNvPr>
          <p:cNvSpPr/>
          <p:nvPr/>
        </p:nvSpPr>
        <p:spPr>
          <a:xfrm>
            <a:off x="7827963" y="2344738"/>
            <a:ext cx="95250" cy="2033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55303" name="Tekstfelt 14">
            <a:extLst>
              <a:ext uri="{FF2B5EF4-FFF2-40B4-BE49-F238E27FC236}">
                <a16:creationId xmlns:a16="http://schemas.microsoft.com/office/drawing/2014/main" id="{DDD89A71-9A29-D104-454B-F566F9398D50}"/>
              </a:ext>
            </a:extLst>
          </p:cNvPr>
          <p:cNvSpPr txBox="1">
            <a:spLocks noChangeArrowheads="1"/>
          </p:cNvSpPr>
          <p:nvPr/>
        </p:nvSpPr>
        <p:spPr bwMode="auto">
          <a:xfrm>
            <a:off x="397351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X</a:t>
            </a:r>
          </a:p>
        </p:txBody>
      </p:sp>
      <p:sp>
        <p:nvSpPr>
          <p:cNvPr id="55304" name="Tekstfelt 15">
            <a:extLst>
              <a:ext uri="{FF2B5EF4-FFF2-40B4-BE49-F238E27FC236}">
                <a16:creationId xmlns:a16="http://schemas.microsoft.com/office/drawing/2014/main" id="{1FF88F2A-629E-135F-FA40-7112B88BD26E}"/>
              </a:ext>
            </a:extLst>
          </p:cNvPr>
          <p:cNvSpPr txBox="1">
            <a:spLocks noChangeArrowheads="1"/>
          </p:cNvSpPr>
          <p:nvPr/>
        </p:nvSpPr>
        <p:spPr bwMode="auto">
          <a:xfrm>
            <a:off x="585311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1</a:t>
            </a:r>
          </a:p>
        </p:txBody>
      </p:sp>
      <p:sp>
        <p:nvSpPr>
          <p:cNvPr id="55305" name="Tekstfelt 16">
            <a:extLst>
              <a:ext uri="{FF2B5EF4-FFF2-40B4-BE49-F238E27FC236}">
                <a16:creationId xmlns:a16="http://schemas.microsoft.com/office/drawing/2014/main" id="{3714A529-2264-3A4C-13CB-FFDC3325EA73}"/>
              </a:ext>
            </a:extLst>
          </p:cNvPr>
          <p:cNvSpPr txBox="1">
            <a:spLocks noChangeArrowheads="1"/>
          </p:cNvSpPr>
          <p:nvPr/>
        </p:nvSpPr>
        <p:spPr bwMode="auto">
          <a:xfrm>
            <a:off x="6786563" y="4503738"/>
            <a:ext cx="3587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2</a:t>
            </a:r>
          </a:p>
        </p:txBody>
      </p:sp>
      <p:sp>
        <p:nvSpPr>
          <p:cNvPr id="55306" name="Tekstfelt 17">
            <a:extLst>
              <a:ext uri="{FF2B5EF4-FFF2-40B4-BE49-F238E27FC236}">
                <a16:creationId xmlns:a16="http://schemas.microsoft.com/office/drawing/2014/main" id="{E2AE63D3-4A7E-F246-3E71-999D275D0163}"/>
              </a:ext>
            </a:extLst>
          </p:cNvPr>
          <p:cNvSpPr txBox="1">
            <a:spLocks noChangeArrowheads="1"/>
          </p:cNvSpPr>
          <p:nvPr/>
        </p:nvSpPr>
        <p:spPr bwMode="auto">
          <a:xfrm>
            <a:off x="7731125" y="4503738"/>
            <a:ext cx="36036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800" b="1"/>
              <a:t>3</a:t>
            </a:r>
          </a:p>
        </p:txBody>
      </p:sp>
      <p:sp>
        <p:nvSpPr>
          <p:cNvPr id="30" name="Stregbilledforklaring 2 (uden kant) 29">
            <a:extLst>
              <a:ext uri="{FF2B5EF4-FFF2-40B4-BE49-F238E27FC236}">
                <a16:creationId xmlns:a16="http://schemas.microsoft.com/office/drawing/2014/main" id="{9D29E496-8B0F-F668-D4AC-F3B6746A629F}"/>
              </a:ext>
            </a:extLst>
          </p:cNvPr>
          <p:cNvSpPr/>
          <p:nvPr/>
        </p:nvSpPr>
        <p:spPr>
          <a:xfrm>
            <a:off x="1066800" y="2352675"/>
            <a:ext cx="1698625" cy="577850"/>
          </a:xfrm>
          <a:prstGeom prst="callout2">
            <a:avLst>
              <a:gd name="adj1" fmla="val 15064"/>
              <a:gd name="adj2" fmla="val 106837"/>
              <a:gd name="adj3" fmla="val 15064"/>
              <a:gd name="adj4" fmla="val 117907"/>
              <a:gd name="adj5" fmla="val 63221"/>
              <a:gd name="adj6" fmla="val 14155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dirty="0"/>
              <a:t>Asch-eksperimentet</a:t>
            </a:r>
          </a:p>
        </p:txBody>
      </p:sp>
      <p:pic>
        <p:nvPicPr>
          <p:cNvPr id="55308" name="Billede 42">
            <a:extLst>
              <a:ext uri="{FF2B5EF4-FFF2-40B4-BE49-F238E27FC236}">
                <a16:creationId xmlns:a16="http://schemas.microsoft.com/office/drawing/2014/main" id="{D5CDC6A6-519C-444B-8405-96AC82A3B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23963"/>
            <a:ext cx="50863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Billede 10">
            <a:extLst>
              <a:ext uri="{FF2B5EF4-FFF2-40B4-BE49-F238E27FC236}">
                <a16:creationId xmlns:a16="http://schemas.microsoft.com/office/drawing/2014/main" id="{4BDBC85F-1F90-74D5-9507-76270A48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Pladsholder til slidenummer 2">
            <a:extLst>
              <a:ext uri="{FF2B5EF4-FFF2-40B4-BE49-F238E27FC236}">
                <a16:creationId xmlns:a16="http://schemas.microsoft.com/office/drawing/2014/main" id="{3714F5BA-0019-1CA1-0A58-5608D53EEF91}"/>
              </a:ext>
            </a:extLst>
          </p:cNvPr>
          <p:cNvSpPr>
            <a:spLocks noGrp="1" noChangeArrowheads="1"/>
          </p:cNvSpPr>
          <p:nvPr>
            <p:ph type="sldNum" sz="quarter" idx="4294967295"/>
          </p:nvPr>
        </p:nvSpPr>
        <p:spPr bwMode="auto">
          <a:xfrm>
            <a:off x="8797925" y="5099050"/>
            <a:ext cx="346075"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fld id="{510F9E98-A9CF-4DBC-B318-C2812B9DBDDE}" type="slidenum">
              <a:rPr lang="da-DK" altLang="da-DK"/>
              <a:pPr eaLnBrk="1" hangingPunct="1"/>
              <a:t>12</a:t>
            </a:fld>
            <a:endParaRPr lang="da-DK" altLang="da-DK"/>
          </a:p>
        </p:txBody>
      </p:sp>
      <p:pic>
        <p:nvPicPr>
          <p:cNvPr id="57348" name="Billede 6">
            <a:extLst>
              <a:ext uri="{FF2B5EF4-FFF2-40B4-BE49-F238E27FC236}">
                <a16:creationId xmlns:a16="http://schemas.microsoft.com/office/drawing/2014/main" id="{79E252D1-CF5A-D7A5-3CEF-DA4DAFCA7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Kombinationstegning 7">
            <a:extLst>
              <a:ext uri="{FF2B5EF4-FFF2-40B4-BE49-F238E27FC236}">
                <a16:creationId xmlns:a16="http://schemas.microsoft.com/office/drawing/2014/main" id="{5A518C19-D757-FDF5-E86D-A197A4B19614}"/>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9" name="Kombinationstegning 8">
            <a:extLst>
              <a:ext uri="{FF2B5EF4-FFF2-40B4-BE49-F238E27FC236}">
                <a16:creationId xmlns:a16="http://schemas.microsoft.com/office/drawing/2014/main" id="{8221883A-3880-8891-55BA-16EA8952ADE2}"/>
              </a:ext>
            </a:extLst>
          </p:cNvPr>
          <p:cNvSpPr/>
          <p:nvPr/>
        </p:nvSpPr>
        <p:spPr>
          <a:xfrm rot="10800000">
            <a:off x="8174038" y="5216525"/>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0" name="Kombinationstegning 9">
            <a:extLst>
              <a:ext uri="{FF2B5EF4-FFF2-40B4-BE49-F238E27FC236}">
                <a16:creationId xmlns:a16="http://schemas.microsoft.com/office/drawing/2014/main" id="{51BBDE22-FCCC-45F7-3717-4EB8939E3448}"/>
              </a:ext>
            </a:extLst>
          </p:cNvPr>
          <p:cNvSpPr/>
          <p:nvPr/>
        </p:nvSpPr>
        <p:spPr>
          <a:xfrm>
            <a:off x="4805363" y="2605088"/>
            <a:ext cx="4348162" cy="2643187"/>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57352" name="Billede 5">
            <a:extLst>
              <a:ext uri="{FF2B5EF4-FFF2-40B4-BE49-F238E27FC236}">
                <a16:creationId xmlns:a16="http://schemas.microsoft.com/office/drawing/2014/main" id="{02E9EDB5-49B4-B678-6F17-DAD3997744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 y="4319588"/>
            <a:ext cx="6799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Pladsholder til tekst 3">
            <a:extLst>
              <a:ext uri="{FF2B5EF4-FFF2-40B4-BE49-F238E27FC236}">
                <a16:creationId xmlns:a16="http://schemas.microsoft.com/office/drawing/2014/main" id="{C7B2C19B-7478-42E4-A2DD-3D1E1239ABA3}"/>
              </a:ext>
            </a:extLst>
          </p:cNvPr>
          <p:cNvSpPr txBox="1">
            <a:spLocks noChangeArrowheads="1"/>
          </p:cNvSpPr>
          <p:nvPr/>
        </p:nvSpPr>
        <p:spPr bwMode="auto">
          <a:xfrm>
            <a:off x="5543550" y="3187700"/>
            <a:ext cx="34575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”Vi handler, taler og tier, som </a:t>
            </a:r>
            <a:br>
              <a:rPr lang="da-DK" altLang="da-DK" sz="2000" i="1"/>
            </a:br>
            <a:r>
              <a:rPr lang="da-DK" altLang="da-DK" sz="2000" i="1"/>
              <a:t>vi tror, at andre gør, eller som vi tror, at andre forventer af 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slidenummer 3">
            <a:extLst>
              <a:ext uri="{FF2B5EF4-FFF2-40B4-BE49-F238E27FC236}">
                <a16:creationId xmlns:a16="http://schemas.microsoft.com/office/drawing/2014/main" id="{EC1AA1D8-7543-CA69-C5D8-821EF770264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83D82BF-E83C-4D06-881E-6D158FD15690}" type="slidenum">
              <a:rPr lang="da-DK" altLang="da-DK" sz="1100" smtClean="0"/>
              <a:pPr/>
              <a:t>13</a:t>
            </a:fld>
            <a:endParaRPr lang="da-DK" altLang="da-DK" sz="1100"/>
          </a:p>
        </p:txBody>
      </p:sp>
      <p:pic>
        <p:nvPicPr>
          <p:cNvPr id="59395" name="Pladsholder til indhold 3">
            <a:extLst>
              <a:ext uri="{FF2B5EF4-FFF2-40B4-BE49-F238E27FC236}">
                <a16:creationId xmlns:a16="http://schemas.microsoft.com/office/drawing/2014/main" id="{8E519C43-4FF6-F463-86A7-7129DA0C160F}"/>
              </a:ext>
            </a:extLst>
          </p:cNvPr>
          <p:cNvPicPr>
            <a:picLocks noGrp="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117600" y="2057400"/>
            <a:ext cx="7035800" cy="2959100"/>
          </a:xfrm>
        </p:spPr>
      </p:pic>
      <p:pic>
        <p:nvPicPr>
          <p:cNvPr id="59396" name="Billede 5">
            <a:extLst>
              <a:ext uri="{FF2B5EF4-FFF2-40B4-BE49-F238E27FC236}">
                <a16:creationId xmlns:a16="http://schemas.microsoft.com/office/drawing/2014/main" id="{08D8DA45-0968-01D9-9C3E-61D7E8FB9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1257300"/>
            <a:ext cx="60594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Billede 1">
            <a:extLst>
              <a:ext uri="{FF2B5EF4-FFF2-40B4-BE49-F238E27FC236}">
                <a16:creationId xmlns:a16="http://schemas.microsoft.com/office/drawing/2014/main" id="{71CA9444-DE6C-8D41-9867-580DFE34E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Billede 2">
            <a:extLst>
              <a:ext uri="{FF2B5EF4-FFF2-40B4-BE49-F238E27FC236}">
                <a16:creationId xmlns:a16="http://schemas.microsoft.com/office/drawing/2014/main" id="{0747D2EC-DF4E-F563-05D7-6F5FA3715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Slide Number Placeholder 5">
            <a:extLst>
              <a:ext uri="{FF2B5EF4-FFF2-40B4-BE49-F238E27FC236}">
                <a16:creationId xmlns:a16="http://schemas.microsoft.com/office/drawing/2014/main" id="{B2975200-8958-1E88-97C6-3F31BE008DA0}"/>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D65512E4-AE02-4A29-A58B-8F0CC0CEF800}" type="slidenum">
              <a:rPr lang="da-DK" altLang="da-DK" sz="1100" b="1">
                <a:solidFill>
                  <a:schemeClr val="bg1"/>
                </a:solidFill>
              </a:rPr>
              <a:pPr algn="r" eaLnBrk="1" hangingPunct="1">
                <a:lnSpc>
                  <a:spcPct val="100000"/>
                </a:lnSpc>
                <a:spcBef>
                  <a:spcPct val="0"/>
                </a:spcBef>
                <a:buClrTx/>
                <a:buSzTx/>
                <a:buFontTx/>
                <a:buNone/>
              </a:pPr>
              <a:t>14</a:t>
            </a:fld>
            <a:endParaRPr lang="da-DK" altLang="da-DK" sz="1100" b="1">
              <a:solidFill>
                <a:schemeClr val="bg1"/>
              </a:solidFill>
            </a:endParaRPr>
          </a:p>
        </p:txBody>
      </p:sp>
      <p:cxnSp>
        <p:nvCxnSpPr>
          <p:cNvPr id="6" name="Lige forbindelse 5">
            <a:extLst>
              <a:ext uri="{FF2B5EF4-FFF2-40B4-BE49-F238E27FC236}">
                <a16:creationId xmlns:a16="http://schemas.microsoft.com/office/drawing/2014/main" id="{FB156DF9-B731-AB9F-61D2-DF5C83273882}"/>
              </a:ext>
            </a:extLst>
          </p:cNvPr>
          <p:cNvCxnSpPr/>
          <p:nvPr/>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7" name="Kombinationstegning 6">
            <a:extLst>
              <a:ext uri="{FF2B5EF4-FFF2-40B4-BE49-F238E27FC236}">
                <a16:creationId xmlns:a16="http://schemas.microsoft.com/office/drawing/2014/main" id="{356E07CA-BABD-0876-EAF6-C8B9D34C76B9}"/>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9" name="Kombinationstegning 8">
            <a:extLst>
              <a:ext uri="{FF2B5EF4-FFF2-40B4-BE49-F238E27FC236}">
                <a16:creationId xmlns:a16="http://schemas.microsoft.com/office/drawing/2014/main" id="{A2F15821-7BD6-EFBF-D196-109222B140D7}"/>
              </a:ext>
            </a:extLst>
          </p:cNvPr>
          <p:cNvSpPr/>
          <p:nvPr/>
        </p:nvSpPr>
        <p:spPr>
          <a:xfrm>
            <a:off x="3074988" y="2239963"/>
            <a:ext cx="6146800" cy="3008312"/>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61448" name="Pladsholder til tekst 13">
            <a:extLst>
              <a:ext uri="{FF2B5EF4-FFF2-40B4-BE49-F238E27FC236}">
                <a16:creationId xmlns:a16="http://schemas.microsoft.com/office/drawing/2014/main" id="{7DD15FFF-1D2E-F035-E585-34E5A088FF51}"/>
              </a:ext>
            </a:extLst>
          </p:cNvPr>
          <p:cNvSpPr txBox="1">
            <a:spLocks noChangeArrowheads="1"/>
          </p:cNvSpPr>
          <p:nvPr/>
        </p:nvSpPr>
        <p:spPr bwMode="auto">
          <a:xfrm>
            <a:off x="3883025" y="2676525"/>
            <a:ext cx="51022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Hvis de unge tror, at de andre må mere, ryger mere, drikker mere, tager flere chancer osv., end de gør i virkeligheden, kan det få dem til at gøre ting, som de ikke har lyst til i en fejlagtig tro på, at de lever op til normerne.</a:t>
            </a:r>
          </a:p>
        </p:txBody>
      </p:sp>
      <p:pic>
        <p:nvPicPr>
          <p:cNvPr id="61449" name="Billede 10">
            <a:extLst>
              <a:ext uri="{FF2B5EF4-FFF2-40B4-BE49-F238E27FC236}">
                <a16:creationId xmlns:a16="http://schemas.microsoft.com/office/drawing/2014/main" id="{BED80A07-AD0A-C35C-77FD-D75705525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 y="4319588"/>
            <a:ext cx="6799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Billede 4">
            <a:extLst>
              <a:ext uri="{FF2B5EF4-FFF2-40B4-BE49-F238E27FC236}">
                <a16:creationId xmlns:a16="http://schemas.microsoft.com/office/drawing/2014/main" id="{6FB6A7BF-EFC2-E548-5B62-23942A15A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lede 6">
            <a:extLst>
              <a:ext uri="{FF2B5EF4-FFF2-40B4-BE49-F238E27FC236}">
                <a16:creationId xmlns:a16="http://schemas.microsoft.com/office/drawing/2014/main" id="{701F1767-8598-30CF-F381-EC273CDE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78A93AD-AE3B-5C85-FF88-8B50754B3036}"/>
              </a:ext>
            </a:extLst>
          </p:cNvPr>
          <p:cNvSpPr>
            <a:spLocks noGrp="1"/>
          </p:cNvSpPr>
          <p:nvPr>
            <p:ph type="title" idx="4294967295"/>
          </p:nvPr>
        </p:nvSpPr>
        <p:spPr>
          <a:xfrm>
            <a:off x="-1046163" y="6884988"/>
            <a:ext cx="7559676" cy="619125"/>
          </a:xfrm>
        </p:spPr>
        <p:txBody>
          <a:bodyPr/>
          <a:lstStyle/>
          <a:p>
            <a:pPr eaLnBrk="1" fontAlgn="auto" hangingPunct="1">
              <a:spcAft>
                <a:spcPts val="0"/>
              </a:spcAft>
              <a:defRPr/>
            </a:pPr>
            <a:r>
              <a:rPr lang="da-DK" sz="3000" dirty="0"/>
              <a:t>Social pejling som forebyggelsesmetode</a:t>
            </a:r>
          </a:p>
        </p:txBody>
      </p:sp>
      <p:pic>
        <p:nvPicPr>
          <p:cNvPr id="63492" name="Billede 7">
            <a:extLst>
              <a:ext uri="{FF2B5EF4-FFF2-40B4-BE49-F238E27FC236}">
                <a16:creationId xmlns:a16="http://schemas.microsoft.com/office/drawing/2014/main" id="{0B95ED3E-757F-5C84-F9DF-C26BB3450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Slide Number Placeholder 5">
            <a:extLst>
              <a:ext uri="{FF2B5EF4-FFF2-40B4-BE49-F238E27FC236}">
                <a16:creationId xmlns:a16="http://schemas.microsoft.com/office/drawing/2014/main" id="{4AA59524-F63C-495A-C490-7F0DAF1E57DA}"/>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7B36731C-46EF-4E35-80A5-B704CD1CB215}" type="slidenum">
              <a:rPr lang="da-DK" altLang="da-DK" sz="1100" b="1">
                <a:solidFill>
                  <a:schemeClr val="bg1"/>
                </a:solidFill>
              </a:rPr>
              <a:pPr algn="r" eaLnBrk="1" hangingPunct="1">
                <a:lnSpc>
                  <a:spcPct val="100000"/>
                </a:lnSpc>
                <a:spcBef>
                  <a:spcPct val="0"/>
                </a:spcBef>
                <a:buClrTx/>
                <a:buSzTx/>
                <a:buFontTx/>
                <a:buNone/>
              </a:pPr>
              <a:t>15</a:t>
            </a:fld>
            <a:endParaRPr lang="da-DK" altLang="da-DK" sz="1100" b="1">
              <a:solidFill>
                <a:schemeClr val="bg1"/>
              </a:solidFill>
            </a:endParaRPr>
          </a:p>
        </p:txBody>
      </p:sp>
      <p:sp>
        <p:nvSpPr>
          <p:cNvPr id="11" name="Kombinationstegning 10">
            <a:extLst>
              <a:ext uri="{FF2B5EF4-FFF2-40B4-BE49-F238E27FC236}">
                <a16:creationId xmlns:a16="http://schemas.microsoft.com/office/drawing/2014/main" id="{61FA2DB5-F41D-4B67-2A71-15D84A1D5993}"/>
              </a:ext>
            </a:extLst>
          </p:cNvPr>
          <p:cNvSpPr>
            <a:spLocks/>
          </p:cNvSpPr>
          <p:nvPr/>
        </p:nvSpPr>
        <p:spPr bwMode="auto">
          <a:xfrm>
            <a:off x="5495925" y="1911350"/>
            <a:ext cx="3668713" cy="1241425"/>
          </a:xfrm>
          <a:custGeom>
            <a:avLst/>
            <a:gdLst>
              <a:gd name="T0" fmla="*/ 0 w 4190496"/>
              <a:gd name="T1" fmla="*/ 1242398 h 1048643"/>
              <a:gd name="T2" fmla="*/ 1030175 w 4190496"/>
              <a:gd name="T3" fmla="*/ 1234188 h 1048643"/>
              <a:gd name="T4" fmla="*/ 3667874 w 4190496"/>
              <a:gd name="T5" fmla="*/ 1220297 h 1048643"/>
              <a:gd name="T6" fmla="*/ 3647351 w 4190496"/>
              <a:gd name="T7" fmla="*/ 0 h 1048643"/>
              <a:gd name="T8" fmla="*/ 1807756 w 4190496"/>
              <a:gd name="T9" fmla="*/ 122501 h 1048643"/>
              <a:gd name="T10" fmla="*/ 0 w 4190496"/>
              <a:gd name="T11" fmla="*/ 124239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5"/>
            <a:srcRect/>
            <a:stretch>
              <a:fillRect/>
            </a:stretch>
          </a:blipFill>
          <a:ln>
            <a:noFill/>
          </a:ln>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12" name="Kombinationstegning 11">
            <a:extLst>
              <a:ext uri="{FF2B5EF4-FFF2-40B4-BE49-F238E27FC236}">
                <a16:creationId xmlns:a16="http://schemas.microsoft.com/office/drawing/2014/main" id="{1B0C0022-56CD-5C42-1826-1E6399F97092}"/>
              </a:ext>
            </a:extLst>
          </p:cNvPr>
          <p:cNvSpPr/>
          <p:nvPr/>
        </p:nvSpPr>
        <p:spPr>
          <a:xfrm rot="10800000">
            <a:off x="8174038" y="5216525"/>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3" name="Kombinationstegning 12">
            <a:extLst>
              <a:ext uri="{FF2B5EF4-FFF2-40B4-BE49-F238E27FC236}">
                <a16:creationId xmlns:a16="http://schemas.microsoft.com/office/drawing/2014/main" id="{C45B62AC-419C-EA2E-E3E4-FAEA451D03A6}"/>
              </a:ext>
            </a:extLst>
          </p:cNvPr>
          <p:cNvSpPr/>
          <p:nvPr/>
        </p:nvSpPr>
        <p:spPr>
          <a:xfrm>
            <a:off x="3074988" y="2239963"/>
            <a:ext cx="6078537" cy="3008312"/>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sp>
        <p:nvSpPr>
          <p:cNvPr id="63497" name="Pladsholder til tekst 13">
            <a:extLst>
              <a:ext uri="{FF2B5EF4-FFF2-40B4-BE49-F238E27FC236}">
                <a16:creationId xmlns:a16="http://schemas.microsoft.com/office/drawing/2014/main" id="{6A0F6B1C-F301-A246-B7D4-A15C233D3504}"/>
              </a:ext>
            </a:extLst>
          </p:cNvPr>
          <p:cNvSpPr txBox="1">
            <a:spLocks noChangeArrowheads="1"/>
          </p:cNvSpPr>
          <p:nvPr/>
        </p:nvSpPr>
        <p:spPr bwMode="auto">
          <a:xfrm>
            <a:off x="3965575" y="2687638"/>
            <a:ext cx="49561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Font typeface="Wingdings" panose="05000000000000000000" pitchFamily="2" charset="2"/>
              <a:buNone/>
            </a:pPr>
            <a:r>
              <a:rPr lang="da-DK" altLang="da-DK" sz="2000" i="1"/>
              <a:t>Social pejling som forebyggelsesmetode handler om, at nedbringe de unges ofte overdrevne forestillinger om de andre unges risikoadfærd.</a:t>
            </a:r>
          </a:p>
        </p:txBody>
      </p:sp>
      <p:pic>
        <p:nvPicPr>
          <p:cNvPr id="63498" name="Billede 14">
            <a:extLst>
              <a:ext uri="{FF2B5EF4-FFF2-40B4-BE49-F238E27FC236}">
                <a16:creationId xmlns:a16="http://schemas.microsoft.com/office/drawing/2014/main" id="{4B9D5888-2344-46CF-B718-47997ACFE0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8" y="3971925"/>
            <a:ext cx="59213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ABF461C-E52A-3629-6FBD-F355C52676AA}"/>
              </a:ext>
            </a:extLst>
          </p:cNvPr>
          <p:cNvSpPr>
            <a:spLocks noGrp="1"/>
          </p:cNvSpPr>
          <p:nvPr>
            <p:ph idx="1"/>
          </p:nvPr>
        </p:nvSpPr>
        <p:spPr>
          <a:xfrm>
            <a:off x="792163" y="1944688"/>
            <a:ext cx="7758112" cy="2484437"/>
          </a:xfrm>
        </p:spPr>
        <p:txBody>
          <a:bodyPr rtlCol="0">
            <a:normAutofit fontScale="92500" lnSpcReduction="20000"/>
          </a:bodyPr>
          <a:lstStyle/>
          <a:p>
            <a:pPr eaLnBrk="1" fontAlgn="auto" hangingPunct="1">
              <a:spcAft>
                <a:spcPts val="0"/>
              </a:spcAft>
              <a:defRPr/>
            </a:pPr>
            <a:r>
              <a:rPr lang="da-DK" dirty="0"/>
              <a:t>Efter forsøget var det samlede brug af rus- og nydelsesmidler og udøvelsen af psykisk vold såsom mobning </a:t>
            </a:r>
            <a:r>
              <a:rPr lang="da-DK" b="1" dirty="0">
                <a:solidFill>
                  <a:schemeClr val="accent1"/>
                </a:solidFill>
              </a:rPr>
              <a:t>væsentligt lavere </a:t>
            </a:r>
            <a:r>
              <a:rPr lang="da-DK" dirty="0"/>
              <a:t>blandt eleverne, der deltog i forsøget i 7. klasse sammenlignet med kontroleleverne.</a:t>
            </a:r>
          </a:p>
          <a:p>
            <a:pPr marL="0" indent="0" eaLnBrk="1" fontAlgn="auto" hangingPunct="1">
              <a:spcAft>
                <a:spcPts val="0"/>
              </a:spcAft>
              <a:buFontTx/>
              <a:buNone/>
              <a:defRPr/>
            </a:pPr>
            <a:endParaRPr lang="da-DK" dirty="0"/>
          </a:p>
          <a:p>
            <a:pPr eaLnBrk="1" fontAlgn="auto" hangingPunct="1">
              <a:spcAft>
                <a:spcPts val="0"/>
              </a:spcAft>
              <a:defRPr/>
            </a:pPr>
            <a:r>
              <a:rPr lang="da-DK" dirty="0"/>
              <a:t>De sociale relationer mellem eleverne blev </a:t>
            </a:r>
            <a:r>
              <a:rPr lang="da-DK" b="1" dirty="0">
                <a:solidFill>
                  <a:schemeClr val="accent1"/>
                </a:solidFill>
              </a:rPr>
              <a:t>væsentligt bedre </a:t>
            </a:r>
            <a:r>
              <a:rPr lang="da-DK" dirty="0"/>
              <a:t>blandt eleverne i 7. klasse, der deltog i forsøget, sammenlignet med kontrolelever.</a:t>
            </a:r>
          </a:p>
          <a:p>
            <a:pPr marL="0" indent="0" eaLnBrk="1" fontAlgn="auto" hangingPunct="1">
              <a:spcAft>
                <a:spcPts val="0"/>
              </a:spcAft>
              <a:buFontTx/>
              <a:buNone/>
              <a:defRPr/>
            </a:pPr>
            <a:endParaRPr lang="da-DK" dirty="0"/>
          </a:p>
          <a:p>
            <a:pPr eaLnBrk="1" fontAlgn="auto" hangingPunct="1">
              <a:spcAft>
                <a:spcPts val="0"/>
              </a:spcAft>
              <a:defRPr/>
            </a:pPr>
            <a:r>
              <a:rPr lang="da-DK" dirty="0"/>
              <a:t>Efter forsøget var der </a:t>
            </a:r>
            <a:r>
              <a:rPr lang="da-DK" b="1" dirty="0">
                <a:solidFill>
                  <a:schemeClr val="accent1"/>
                </a:solidFill>
              </a:rPr>
              <a:t>væsentlig flere </a:t>
            </a:r>
            <a:r>
              <a:rPr lang="da-DK" dirty="0"/>
              <a:t>elever i 7. klasse, der var glade for at gå i skole, blandt de elever der deltog i forsøget, sammenlignet med kontroleleverne.</a:t>
            </a:r>
          </a:p>
        </p:txBody>
      </p:sp>
      <p:sp>
        <p:nvSpPr>
          <p:cNvPr id="65539" name="Pladsholder til slidenummer 3">
            <a:extLst>
              <a:ext uri="{FF2B5EF4-FFF2-40B4-BE49-F238E27FC236}">
                <a16:creationId xmlns:a16="http://schemas.microsoft.com/office/drawing/2014/main" id="{FD8700D8-92A8-E360-0499-DC5A3A48AD4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8C908ED-99F6-4A69-828F-B8B2B9D93317}" type="slidenum">
              <a:rPr lang="da-DK" altLang="da-DK" sz="1100" smtClean="0"/>
              <a:pPr/>
              <a:t>16</a:t>
            </a:fld>
            <a:endParaRPr lang="da-DK" altLang="da-DK" sz="1100"/>
          </a:p>
        </p:txBody>
      </p:sp>
      <p:pic>
        <p:nvPicPr>
          <p:cNvPr id="65540" name="Billede 4">
            <a:extLst>
              <a:ext uri="{FF2B5EF4-FFF2-40B4-BE49-F238E27FC236}">
                <a16:creationId xmlns:a16="http://schemas.microsoft.com/office/drawing/2014/main" id="{CA326C21-D151-3681-69B6-B9C5B7A5C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263650"/>
            <a:ext cx="7724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dsholder til slidenummer 3">
            <a:extLst>
              <a:ext uri="{FF2B5EF4-FFF2-40B4-BE49-F238E27FC236}">
                <a16:creationId xmlns:a16="http://schemas.microsoft.com/office/drawing/2014/main" id="{3FF581B9-A81F-CD9F-D905-513272C4571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6F9340B-0BCC-4D8F-95F1-3A0D2E536763}" type="slidenum">
              <a:rPr lang="da-DK" altLang="da-DK" sz="1100" smtClean="0"/>
              <a:pPr/>
              <a:t>17</a:t>
            </a:fld>
            <a:endParaRPr lang="da-DK" altLang="da-DK" sz="1100"/>
          </a:p>
        </p:txBody>
      </p:sp>
      <p:pic>
        <p:nvPicPr>
          <p:cNvPr id="67587" name="Billede 8">
            <a:extLst>
              <a:ext uri="{FF2B5EF4-FFF2-40B4-BE49-F238E27FC236}">
                <a16:creationId xmlns:a16="http://schemas.microsoft.com/office/drawing/2014/main" id="{A43B5887-B941-D799-6EBF-64CCFBF7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0"/>
            <a:ext cx="10040938"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Billede 9">
            <a:extLst>
              <a:ext uri="{FF2B5EF4-FFF2-40B4-BE49-F238E27FC236}">
                <a16:creationId xmlns:a16="http://schemas.microsoft.com/office/drawing/2014/main" id="{DD7109E3-0DE9-9B1B-68B3-CEE5EDEBC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Kombinationstegning 10">
            <a:extLst>
              <a:ext uri="{FF2B5EF4-FFF2-40B4-BE49-F238E27FC236}">
                <a16:creationId xmlns:a16="http://schemas.microsoft.com/office/drawing/2014/main" id="{D56CD2BD-E725-7504-4F06-A7CB8AF974F5}"/>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Kombinationstegning 11">
            <a:extLst>
              <a:ext uri="{FF2B5EF4-FFF2-40B4-BE49-F238E27FC236}">
                <a16:creationId xmlns:a16="http://schemas.microsoft.com/office/drawing/2014/main" id="{39CD756E-7DC5-AF3B-810F-BB29D2B9E0A7}"/>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7591" name="Pladsholder til tekst 10">
            <a:extLst>
              <a:ext uri="{FF2B5EF4-FFF2-40B4-BE49-F238E27FC236}">
                <a16:creationId xmlns:a16="http://schemas.microsoft.com/office/drawing/2014/main" id="{94B55F32-E01B-E797-380F-FE838ABFD705}"/>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Ellen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Billede 18">
            <a:extLst>
              <a:ext uri="{FF2B5EF4-FFF2-40B4-BE49-F238E27FC236}">
                <a16:creationId xmlns:a16="http://schemas.microsoft.com/office/drawing/2014/main" id="{3E04456F-A2E3-A30A-541B-BAA5DFBD2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677863"/>
            <a:ext cx="60960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Pladsholder til slidenummer 3">
            <a:extLst>
              <a:ext uri="{FF2B5EF4-FFF2-40B4-BE49-F238E27FC236}">
                <a16:creationId xmlns:a16="http://schemas.microsoft.com/office/drawing/2014/main" id="{EC282FA4-63A1-AD51-9111-78CE67243BF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625486E-02DB-427B-B044-FC34388622F4}" type="slidenum">
              <a:rPr lang="da-DK" altLang="da-DK" sz="1100" smtClean="0"/>
              <a:pPr/>
              <a:t>18</a:t>
            </a:fld>
            <a:endParaRPr lang="da-DK" altLang="da-DK" sz="1100"/>
          </a:p>
        </p:txBody>
      </p:sp>
      <p:sp>
        <p:nvSpPr>
          <p:cNvPr id="22" name="Kombinationstegning 21">
            <a:extLst>
              <a:ext uri="{FF2B5EF4-FFF2-40B4-BE49-F238E27FC236}">
                <a16:creationId xmlns:a16="http://schemas.microsoft.com/office/drawing/2014/main" id="{A9CFAEC0-FE50-FDA3-C2F0-348F11E0670C}"/>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3" name="Kombinationstegning 22">
            <a:extLst>
              <a:ext uri="{FF2B5EF4-FFF2-40B4-BE49-F238E27FC236}">
                <a16:creationId xmlns:a16="http://schemas.microsoft.com/office/drawing/2014/main" id="{E1A0BA95-DE53-F8E7-3266-3849B1D5D64E}"/>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9638" name="Pladsholder til tekst 10">
            <a:extLst>
              <a:ext uri="{FF2B5EF4-FFF2-40B4-BE49-F238E27FC236}">
                <a16:creationId xmlns:a16="http://schemas.microsoft.com/office/drawing/2014/main" id="{F788CE45-A035-FF24-B65C-A65CDDA1AB22}"/>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August</a:t>
            </a:r>
          </a:p>
        </p:txBody>
      </p:sp>
      <p:pic>
        <p:nvPicPr>
          <p:cNvPr id="69639" name="Billede 7">
            <a:extLst>
              <a:ext uri="{FF2B5EF4-FFF2-40B4-BE49-F238E27FC236}">
                <a16:creationId xmlns:a16="http://schemas.microsoft.com/office/drawing/2014/main" id="{C6B28875-5E9D-4F3F-477D-5BEECAB08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Billede 7">
            <a:extLst>
              <a:ext uri="{FF2B5EF4-FFF2-40B4-BE49-F238E27FC236}">
                <a16:creationId xmlns:a16="http://schemas.microsoft.com/office/drawing/2014/main" id="{B380950D-B743-98A4-C5E9-B6C555C0E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8463"/>
            <a:ext cx="6032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Pladsholder til slidenummer 3">
            <a:extLst>
              <a:ext uri="{FF2B5EF4-FFF2-40B4-BE49-F238E27FC236}">
                <a16:creationId xmlns:a16="http://schemas.microsoft.com/office/drawing/2014/main" id="{330C29EE-3374-5DFA-2310-661E5ACE743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AA4606B-4529-46CE-95CE-A5E852C64600}" type="slidenum">
              <a:rPr lang="da-DK" altLang="da-DK" sz="1100" smtClean="0"/>
              <a:pPr/>
              <a:t>19</a:t>
            </a:fld>
            <a:endParaRPr lang="da-DK" altLang="da-DK" sz="1100"/>
          </a:p>
        </p:txBody>
      </p:sp>
      <p:sp>
        <p:nvSpPr>
          <p:cNvPr id="11" name="Kombinationstegning 10">
            <a:extLst>
              <a:ext uri="{FF2B5EF4-FFF2-40B4-BE49-F238E27FC236}">
                <a16:creationId xmlns:a16="http://schemas.microsoft.com/office/drawing/2014/main" id="{720E551A-F232-E291-2D18-D87C949A2824}"/>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Kombinationstegning 11">
            <a:extLst>
              <a:ext uri="{FF2B5EF4-FFF2-40B4-BE49-F238E27FC236}">
                <a16:creationId xmlns:a16="http://schemas.microsoft.com/office/drawing/2014/main" id="{7F19A834-EB02-DAAD-8364-ABD6C495AAD7}"/>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1686" name="Pladsholder til tekst 10">
            <a:extLst>
              <a:ext uri="{FF2B5EF4-FFF2-40B4-BE49-F238E27FC236}">
                <a16:creationId xmlns:a16="http://schemas.microsoft.com/office/drawing/2014/main" id="{5BEB9D87-3A18-D142-ADC8-6C575840BA8B}"/>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unge på knallert</a:t>
            </a:r>
          </a:p>
        </p:txBody>
      </p:sp>
      <p:pic>
        <p:nvPicPr>
          <p:cNvPr id="71687" name="Billede 13">
            <a:extLst>
              <a:ext uri="{FF2B5EF4-FFF2-40B4-BE49-F238E27FC236}">
                <a16:creationId xmlns:a16="http://schemas.microsoft.com/office/drawing/2014/main" id="{12CB0A1B-8545-B2AE-ADAF-D511DE2A7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slidenummer 9">
            <a:extLst>
              <a:ext uri="{FF2B5EF4-FFF2-40B4-BE49-F238E27FC236}">
                <a16:creationId xmlns:a16="http://schemas.microsoft.com/office/drawing/2014/main" id="{8748DD18-10E5-FAF5-EA64-F5732181F8A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D10F2A45-A19F-4561-8B07-BE7029AC84BF}" type="slidenum">
              <a:rPr lang="da-DK" altLang="da-DK" sz="1100" smtClean="0"/>
              <a:pPr/>
              <a:t>2</a:t>
            </a:fld>
            <a:endParaRPr lang="da-DK" altLang="da-DK" sz="1100"/>
          </a:p>
        </p:txBody>
      </p:sp>
      <p:pic>
        <p:nvPicPr>
          <p:cNvPr id="36867" name="Billede 24">
            <a:extLst>
              <a:ext uri="{FF2B5EF4-FFF2-40B4-BE49-F238E27FC236}">
                <a16:creationId xmlns:a16="http://schemas.microsoft.com/office/drawing/2014/main" id="{C0597A0A-D135-CD79-C1BF-81CA9D7B9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350963"/>
            <a:ext cx="40957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ladsholder til indhold 7">
            <a:extLst>
              <a:ext uri="{FF2B5EF4-FFF2-40B4-BE49-F238E27FC236}">
                <a16:creationId xmlns:a16="http://schemas.microsoft.com/office/drawing/2014/main" id="{E8110370-2F1D-198D-1597-1271C7505A75}"/>
              </a:ext>
            </a:extLst>
          </p:cNvPr>
          <p:cNvSpPr txBox="1">
            <a:spLocks/>
          </p:cNvSpPr>
          <p:nvPr/>
        </p:nvSpPr>
        <p:spPr>
          <a:xfrm>
            <a:off x="1398588" y="2633663"/>
            <a:ext cx="7559675" cy="1965325"/>
          </a:xfrm>
          <a:prstGeom prst="rect">
            <a:avLst/>
          </a:prstGeom>
        </p:spPr>
        <p:txBody>
          <a:bodyPr lIns="0" tIns="0" rIns="0" bIns="0">
            <a:normAutofit fontScale="92500" lnSpcReduction="20000"/>
          </a:bodyPr>
          <a:lstStyle>
            <a:lvl1pPr marL="171450" indent="-171450" algn="l" defTabSz="685800" rtl="0" eaLnBrk="1" latinLnBrk="0" hangingPunct="1">
              <a:lnSpc>
                <a:spcPct val="90000"/>
              </a:lnSpc>
              <a:spcBef>
                <a:spcPts val="750"/>
              </a:spcBef>
              <a:buClr>
                <a:schemeClr val="accent1"/>
              </a:buClr>
              <a:buSzPct val="80000"/>
              <a:buFont typeface="Wingdings"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SzPct val="80000"/>
              <a:buFont typeface="Wingdings" charset="2"/>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charset="2"/>
              <a:buNone/>
              <a:defRPr/>
            </a:pPr>
            <a:r>
              <a:rPr lang="da-DK" b="1" dirty="0"/>
              <a:t>Hvad er risikoadfærd? </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Hvad kan vi gøre for at forebygge risikoadfærd?</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Social pejling</a:t>
            </a:r>
            <a:endParaRPr lang="da-DK" b="1" dirty="0">
              <a:solidFill>
                <a:schemeClr val="accent1"/>
              </a:solidFill>
            </a:endParaRPr>
          </a:p>
          <a:p>
            <a:pPr marL="0" indent="0" fontAlgn="auto">
              <a:spcAft>
                <a:spcPts val="0"/>
              </a:spcAft>
              <a:buFont typeface="Wingdings" charset="2"/>
              <a:buNone/>
              <a:defRPr/>
            </a:pPr>
            <a:endParaRPr lang="da-DK" b="1" dirty="0">
              <a:solidFill>
                <a:schemeClr val="accent1"/>
              </a:solidFill>
            </a:endParaRPr>
          </a:p>
          <a:p>
            <a:pPr marL="0" indent="0" fontAlgn="auto">
              <a:spcAft>
                <a:spcPts val="0"/>
              </a:spcAft>
              <a:buFont typeface="Wingdings" charset="2"/>
              <a:buNone/>
              <a:defRPr/>
            </a:pPr>
            <a:r>
              <a:rPr lang="da-DK" b="1" dirty="0"/>
              <a:t>Klassens plan for det gode fællesskab: Hvordan bakker I den op?</a:t>
            </a:r>
            <a:endParaRPr lang="da-DK" b="1" dirty="0">
              <a:solidFill>
                <a:schemeClr val="accent1"/>
              </a:solidFill>
            </a:endParaRPr>
          </a:p>
        </p:txBody>
      </p:sp>
      <p:grpSp>
        <p:nvGrpSpPr>
          <p:cNvPr id="36869" name="Grupper 7">
            <a:extLst>
              <a:ext uri="{FF2B5EF4-FFF2-40B4-BE49-F238E27FC236}">
                <a16:creationId xmlns:a16="http://schemas.microsoft.com/office/drawing/2014/main" id="{7DEED6A1-51D2-2304-F6B8-4BD14E050D3F}"/>
              </a:ext>
            </a:extLst>
          </p:cNvPr>
          <p:cNvGrpSpPr>
            <a:grpSpLocks/>
          </p:cNvGrpSpPr>
          <p:nvPr/>
        </p:nvGrpSpPr>
        <p:grpSpPr bwMode="auto">
          <a:xfrm>
            <a:off x="803275" y="3584575"/>
            <a:ext cx="463550" cy="393700"/>
            <a:chOff x="1055801" y="509047"/>
            <a:chExt cx="724797" cy="584462"/>
          </a:xfrm>
        </p:grpSpPr>
        <p:sp>
          <p:nvSpPr>
            <p:cNvPr id="28" name="Kombinationstegning 27">
              <a:extLst>
                <a:ext uri="{FF2B5EF4-FFF2-40B4-BE49-F238E27FC236}">
                  <a16:creationId xmlns:a16="http://schemas.microsoft.com/office/drawing/2014/main" id="{4C93F313-C924-5156-F2E2-8F14C23BCCCE}"/>
                </a:ext>
              </a:extLst>
            </p:cNvPr>
            <p:cNvSpPr/>
            <p:nvPr/>
          </p:nvSpPr>
          <p:spPr>
            <a:xfrm>
              <a:off x="1055801" y="509047"/>
              <a:ext cx="707423"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80" name="Tekstfelt 28">
              <a:extLst>
                <a:ext uri="{FF2B5EF4-FFF2-40B4-BE49-F238E27FC236}">
                  <a16:creationId xmlns:a16="http://schemas.microsoft.com/office/drawing/2014/main" id="{17632311-6CAC-1040-A105-2C59042828D4}"/>
                </a:ext>
              </a:extLst>
            </p:cNvPr>
            <p:cNvSpPr txBox="1">
              <a:spLocks noChangeArrowheads="1"/>
            </p:cNvSpPr>
            <p:nvPr/>
          </p:nvSpPr>
          <p:spPr bwMode="auto">
            <a:xfrm>
              <a:off x="1107498" y="601060"/>
              <a:ext cx="673100" cy="36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3</a:t>
              </a:r>
            </a:p>
          </p:txBody>
        </p:sp>
      </p:grpSp>
      <p:grpSp>
        <p:nvGrpSpPr>
          <p:cNvPr id="36870" name="Grupper 7">
            <a:extLst>
              <a:ext uri="{FF2B5EF4-FFF2-40B4-BE49-F238E27FC236}">
                <a16:creationId xmlns:a16="http://schemas.microsoft.com/office/drawing/2014/main" id="{8C2C5E6F-D02F-0838-B90C-B2219FA3194A}"/>
              </a:ext>
            </a:extLst>
          </p:cNvPr>
          <p:cNvGrpSpPr>
            <a:grpSpLocks/>
          </p:cNvGrpSpPr>
          <p:nvPr/>
        </p:nvGrpSpPr>
        <p:grpSpPr bwMode="auto">
          <a:xfrm>
            <a:off x="814388" y="4152900"/>
            <a:ext cx="463550" cy="393700"/>
            <a:chOff x="1055801" y="509047"/>
            <a:chExt cx="724797" cy="584462"/>
          </a:xfrm>
        </p:grpSpPr>
        <p:sp>
          <p:nvSpPr>
            <p:cNvPr id="31" name="Kombinationstegning 30">
              <a:extLst>
                <a:ext uri="{FF2B5EF4-FFF2-40B4-BE49-F238E27FC236}">
                  <a16:creationId xmlns:a16="http://schemas.microsoft.com/office/drawing/2014/main" id="{1E59987E-264D-D6AD-FD62-DCD34B1A54DF}"/>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8" name="Tekstfelt 31">
              <a:extLst>
                <a:ext uri="{FF2B5EF4-FFF2-40B4-BE49-F238E27FC236}">
                  <a16:creationId xmlns:a16="http://schemas.microsoft.com/office/drawing/2014/main" id="{22F08C93-4B0B-A3BB-C381-776115584D9F}"/>
                </a:ext>
              </a:extLst>
            </p:cNvPr>
            <p:cNvSpPr txBox="1">
              <a:spLocks noChangeArrowheads="1"/>
            </p:cNvSpPr>
            <p:nvPr/>
          </p:nvSpPr>
          <p:spPr bwMode="auto">
            <a:xfrm>
              <a:off x="1107500" y="601061"/>
              <a:ext cx="673098"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4</a:t>
              </a:r>
            </a:p>
          </p:txBody>
        </p:sp>
      </p:grpSp>
      <p:grpSp>
        <p:nvGrpSpPr>
          <p:cNvPr id="36871" name="Grupper 7">
            <a:extLst>
              <a:ext uri="{FF2B5EF4-FFF2-40B4-BE49-F238E27FC236}">
                <a16:creationId xmlns:a16="http://schemas.microsoft.com/office/drawing/2014/main" id="{65CEB6F6-C081-1748-D899-C2934B444323}"/>
              </a:ext>
            </a:extLst>
          </p:cNvPr>
          <p:cNvGrpSpPr>
            <a:grpSpLocks/>
          </p:cNvGrpSpPr>
          <p:nvPr/>
        </p:nvGrpSpPr>
        <p:grpSpPr bwMode="auto">
          <a:xfrm>
            <a:off x="809625" y="3014663"/>
            <a:ext cx="461963" cy="395287"/>
            <a:chOff x="1055801" y="509047"/>
            <a:chExt cx="724797" cy="584462"/>
          </a:xfrm>
        </p:grpSpPr>
        <p:sp>
          <p:nvSpPr>
            <p:cNvPr id="34" name="Kombinationstegning 33">
              <a:extLst>
                <a:ext uri="{FF2B5EF4-FFF2-40B4-BE49-F238E27FC236}">
                  <a16:creationId xmlns:a16="http://schemas.microsoft.com/office/drawing/2014/main" id="{C27DC756-4025-1B54-1557-2699718896D0}"/>
                </a:ext>
              </a:extLst>
            </p:cNvPr>
            <p:cNvSpPr/>
            <p:nvPr/>
          </p:nvSpPr>
          <p:spPr>
            <a:xfrm>
              <a:off x="1055801" y="509047"/>
              <a:ext cx="70736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6" name="Tekstfelt 34">
              <a:extLst>
                <a:ext uri="{FF2B5EF4-FFF2-40B4-BE49-F238E27FC236}">
                  <a16:creationId xmlns:a16="http://schemas.microsoft.com/office/drawing/2014/main" id="{76A73B0C-317A-C55D-1A34-79A2D7F78314}"/>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2</a:t>
              </a:r>
            </a:p>
          </p:txBody>
        </p:sp>
      </p:grpSp>
      <p:grpSp>
        <p:nvGrpSpPr>
          <p:cNvPr id="36872" name="Grupper 7">
            <a:extLst>
              <a:ext uri="{FF2B5EF4-FFF2-40B4-BE49-F238E27FC236}">
                <a16:creationId xmlns:a16="http://schemas.microsoft.com/office/drawing/2014/main" id="{9E164053-F5B9-4358-851E-754C68DC6C4B}"/>
              </a:ext>
            </a:extLst>
          </p:cNvPr>
          <p:cNvGrpSpPr>
            <a:grpSpLocks/>
          </p:cNvGrpSpPr>
          <p:nvPr/>
        </p:nvGrpSpPr>
        <p:grpSpPr bwMode="auto">
          <a:xfrm>
            <a:off x="792163" y="2446338"/>
            <a:ext cx="463550" cy="393700"/>
            <a:chOff x="1055801" y="509047"/>
            <a:chExt cx="724797" cy="584462"/>
          </a:xfrm>
        </p:grpSpPr>
        <p:sp>
          <p:nvSpPr>
            <p:cNvPr id="37" name="Kombinationstegning 36">
              <a:extLst>
                <a:ext uri="{FF2B5EF4-FFF2-40B4-BE49-F238E27FC236}">
                  <a16:creationId xmlns:a16="http://schemas.microsoft.com/office/drawing/2014/main" id="{9EF17002-2920-EB9B-72FD-B1C891708F32}"/>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6874" name="Tekstfelt 37">
              <a:extLst>
                <a:ext uri="{FF2B5EF4-FFF2-40B4-BE49-F238E27FC236}">
                  <a16:creationId xmlns:a16="http://schemas.microsoft.com/office/drawing/2014/main" id="{BF6BB206-ADF9-51F2-6AF8-C88B17A14F34}"/>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1</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ladsholder til slidenummer 3">
            <a:extLst>
              <a:ext uri="{FF2B5EF4-FFF2-40B4-BE49-F238E27FC236}">
                <a16:creationId xmlns:a16="http://schemas.microsoft.com/office/drawing/2014/main" id="{114EE82F-C1B7-922B-161F-14DC1071317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8A6B7871-A201-4955-9321-1EFC22330A3B}" type="slidenum">
              <a:rPr lang="da-DK" altLang="da-DK" sz="1100" smtClean="0"/>
              <a:pPr/>
              <a:t>20</a:t>
            </a:fld>
            <a:endParaRPr lang="da-DK" altLang="da-DK" sz="1100"/>
          </a:p>
        </p:txBody>
      </p:sp>
      <p:pic>
        <p:nvPicPr>
          <p:cNvPr id="73731" name="Billede 14">
            <a:extLst>
              <a:ext uri="{FF2B5EF4-FFF2-40B4-BE49-F238E27FC236}">
                <a16:creationId xmlns:a16="http://schemas.microsoft.com/office/drawing/2014/main" id="{A098862D-623D-AA74-1C4F-A4A1A3C05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063" y="171450"/>
            <a:ext cx="41290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Kombinationstegning 16">
            <a:extLst>
              <a:ext uri="{FF2B5EF4-FFF2-40B4-BE49-F238E27FC236}">
                <a16:creationId xmlns:a16="http://schemas.microsoft.com/office/drawing/2014/main" id="{744CF5DE-860E-5E7E-2598-0F653988CC1E}"/>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8" name="Kombinationstegning 17">
            <a:extLst>
              <a:ext uri="{FF2B5EF4-FFF2-40B4-BE49-F238E27FC236}">
                <a16:creationId xmlns:a16="http://schemas.microsoft.com/office/drawing/2014/main" id="{A943F44B-145A-C12B-7403-9C661D689412}"/>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3734" name="Pladsholder til tekst 10">
            <a:extLst>
              <a:ext uri="{FF2B5EF4-FFF2-40B4-BE49-F238E27FC236}">
                <a16:creationId xmlns:a16="http://schemas.microsoft.com/office/drawing/2014/main" id="{28FC5207-3D40-28AE-3C13-AE03B13956E4}"/>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Emil</a:t>
            </a:r>
          </a:p>
        </p:txBody>
      </p:sp>
      <p:pic>
        <p:nvPicPr>
          <p:cNvPr id="73735" name="Billede 7">
            <a:extLst>
              <a:ext uri="{FF2B5EF4-FFF2-40B4-BE49-F238E27FC236}">
                <a16:creationId xmlns:a16="http://schemas.microsoft.com/office/drawing/2014/main" id="{5772D93F-808E-51CF-3D30-3E478FDB3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ombinationstegning 7">
            <a:extLst>
              <a:ext uri="{FF2B5EF4-FFF2-40B4-BE49-F238E27FC236}">
                <a16:creationId xmlns:a16="http://schemas.microsoft.com/office/drawing/2014/main" id="{C3D296CF-0175-FB0F-FB5B-C392E18E9DAB}"/>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5779" name="Pladsholder til slidenummer 3">
            <a:extLst>
              <a:ext uri="{FF2B5EF4-FFF2-40B4-BE49-F238E27FC236}">
                <a16:creationId xmlns:a16="http://schemas.microsoft.com/office/drawing/2014/main" id="{9C82FE65-C257-4801-94F5-13180F7E3C3E}"/>
              </a:ext>
            </a:extLst>
          </p:cNvPr>
          <p:cNvSpPr txBox="1">
            <a:spLocks noChangeArrowheads="1"/>
          </p:cNvSpPr>
          <p:nvPr/>
        </p:nvSpPr>
        <p:spPr bwMode="auto">
          <a:xfrm>
            <a:off x="8005763" y="5099050"/>
            <a:ext cx="34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7127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0"/>
              </a:spcBef>
              <a:buClrTx/>
              <a:buSzTx/>
              <a:buFontTx/>
              <a:buNone/>
            </a:pPr>
            <a:fld id="{32221E22-812C-49DD-A2D4-C5D4F5250FEE}" type="slidenum">
              <a:rPr lang="da-DK" altLang="da-DK" sz="1100" b="1"/>
              <a:pPr algn="r" eaLnBrk="1" hangingPunct="1">
                <a:lnSpc>
                  <a:spcPct val="100000"/>
                </a:lnSpc>
                <a:spcBef>
                  <a:spcPct val="0"/>
                </a:spcBef>
                <a:buClrTx/>
                <a:buSzTx/>
                <a:buFontTx/>
                <a:buNone/>
              </a:pPr>
              <a:t>21</a:t>
            </a:fld>
            <a:endParaRPr lang="da-DK" altLang="da-DK" sz="1100" b="1"/>
          </a:p>
        </p:txBody>
      </p:sp>
      <p:pic>
        <p:nvPicPr>
          <p:cNvPr id="75780" name="Billede 14">
            <a:extLst>
              <a:ext uri="{FF2B5EF4-FFF2-40B4-BE49-F238E27FC236}">
                <a16:creationId xmlns:a16="http://schemas.microsoft.com/office/drawing/2014/main" id="{C0EB4134-D865-8CFC-C6B3-147EBC6DC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436563"/>
            <a:ext cx="8280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Kombinationstegning 15">
            <a:extLst>
              <a:ext uri="{FF2B5EF4-FFF2-40B4-BE49-F238E27FC236}">
                <a16:creationId xmlns:a16="http://schemas.microsoft.com/office/drawing/2014/main" id="{3660FD20-8C9A-1D87-96B5-8C8A5666037E}"/>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5782" name="Pladsholder til tekst 10">
            <a:extLst>
              <a:ext uri="{FF2B5EF4-FFF2-40B4-BE49-F238E27FC236}">
                <a16:creationId xmlns:a16="http://schemas.microsoft.com/office/drawing/2014/main" id="{04659086-B624-BB60-58D2-A33C04D1CBD7}"/>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Emma</a:t>
            </a:r>
          </a:p>
        </p:txBody>
      </p:sp>
      <p:pic>
        <p:nvPicPr>
          <p:cNvPr id="75783" name="Billede 8">
            <a:extLst>
              <a:ext uri="{FF2B5EF4-FFF2-40B4-BE49-F238E27FC236}">
                <a16:creationId xmlns:a16="http://schemas.microsoft.com/office/drawing/2014/main" id="{DAFE3448-76CC-8F29-6E11-1F7958C23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ladsholder til slidenummer 3">
            <a:extLst>
              <a:ext uri="{FF2B5EF4-FFF2-40B4-BE49-F238E27FC236}">
                <a16:creationId xmlns:a16="http://schemas.microsoft.com/office/drawing/2014/main" id="{FFDD5B68-64CF-0EAF-98A1-29B4374FCA0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F94A598-227A-4B46-B1D3-5F42AEAEFFB6}" type="slidenum">
              <a:rPr lang="da-DK" altLang="da-DK" sz="1100" smtClean="0"/>
              <a:pPr/>
              <a:t>22</a:t>
            </a:fld>
            <a:endParaRPr lang="da-DK" altLang="da-DK" sz="1100"/>
          </a:p>
        </p:txBody>
      </p:sp>
      <p:pic>
        <p:nvPicPr>
          <p:cNvPr id="77827" name="Billede 4">
            <a:extLst>
              <a:ext uri="{FF2B5EF4-FFF2-40B4-BE49-F238E27FC236}">
                <a16:creationId xmlns:a16="http://schemas.microsoft.com/office/drawing/2014/main" id="{BAFB1FC6-A90D-63DF-7FB4-0A5643CD1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179513"/>
            <a:ext cx="40830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Billede 5">
            <a:extLst>
              <a:ext uri="{FF2B5EF4-FFF2-40B4-BE49-F238E27FC236}">
                <a16:creationId xmlns:a16="http://schemas.microsoft.com/office/drawing/2014/main" id="{201C05B4-A173-E958-E60A-F2BBF85D3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041400"/>
            <a:ext cx="86931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Billede 9">
            <a:extLst>
              <a:ext uri="{FF2B5EF4-FFF2-40B4-BE49-F238E27FC236}">
                <a16:creationId xmlns:a16="http://schemas.microsoft.com/office/drawing/2014/main" id="{AD8A44D1-8082-5C8D-8ADE-257673DD5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4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75" name="Billede 10">
            <a:extLst>
              <a:ext uri="{FF2B5EF4-FFF2-40B4-BE49-F238E27FC236}">
                <a16:creationId xmlns:a16="http://schemas.microsoft.com/office/drawing/2014/main" id="{F54246B2-3648-2EDF-D94B-D78134E6C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Kombinationstegning 5">
            <a:extLst>
              <a:ext uri="{FF2B5EF4-FFF2-40B4-BE49-F238E27FC236}">
                <a16:creationId xmlns:a16="http://schemas.microsoft.com/office/drawing/2014/main" id="{1ADAB9C2-B558-483E-2C0C-D14345D6E9A3}"/>
              </a:ext>
            </a:extLst>
          </p:cNvPr>
          <p:cNvSpPr/>
          <p:nvPr/>
        </p:nvSpPr>
        <p:spPr>
          <a:xfrm>
            <a:off x="180975" y="3041650"/>
            <a:ext cx="3413125" cy="2487613"/>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9877" name="Tekstfelt 6">
            <a:extLst>
              <a:ext uri="{FF2B5EF4-FFF2-40B4-BE49-F238E27FC236}">
                <a16:creationId xmlns:a16="http://schemas.microsoft.com/office/drawing/2014/main" id="{3CC69B4C-90A2-66D2-7057-BAB1760CAED1}"/>
              </a:ext>
            </a:extLst>
          </p:cNvPr>
          <p:cNvSpPr txBox="1">
            <a:spLocks noChangeArrowheads="1"/>
          </p:cNvSpPr>
          <p:nvPr/>
        </p:nvSpPr>
        <p:spPr bwMode="auto">
          <a:xfrm>
            <a:off x="468313" y="4049713"/>
            <a:ext cx="2817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Vær tydelige</a:t>
            </a:r>
          </a:p>
          <a:p>
            <a:pPr algn="ctr" eaLnBrk="1" hangingPunct="1"/>
            <a:r>
              <a:rPr lang="da-DK" altLang="da-DK" sz="2000" b="1">
                <a:solidFill>
                  <a:schemeClr val="bg1"/>
                </a:solidFill>
              </a:rPr>
              <a:t>Vær gode rollemodeller</a:t>
            </a:r>
          </a:p>
          <a:p>
            <a:pPr algn="ctr" eaLnBrk="1" hangingPunct="1"/>
            <a:r>
              <a:rPr lang="da-DK" altLang="da-DK" sz="2000" b="1">
                <a:solidFill>
                  <a:schemeClr val="bg1"/>
                </a:solidFill>
              </a:rPr>
              <a:t>Vis interesse</a:t>
            </a:r>
          </a:p>
        </p:txBody>
      </p:sp>
      <p:pic>
        <p:nvPicPr>
          <p:cNvPr id="79878" name="Billede 1">
            <a:extLst>
              <a:ext uri="{FF2B5EF4-FFF2-40B4-BE49-F238E27FC236}">
                <a16:creationId xmlns:a16="http://schemas.microsoft.com/office/drawing/2014/main" id="{80090577-E3FA-D0BE-C254-16A34CD7B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3465513"/>
            <a:ext cx="65690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Billede 25">
            <a:extLst>
              <a:ext uri="{FF2B5EF4-FFF2-40B4-BE49-F238E27FC236}">
                <a16:creationId xmlns:a16="http://schemas.microsoft.com/office/drawing/2014/main" id="{B90B3890-0404-2DEB-D12F-0F6490C95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350"/>
            <a:ext cx="91408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ombinationstegning 1">
            <a:extLst>
              <a:ext uri="{FF2B5EF4-FFF2-40B4-BE49-F238E27FC236}">
                <a16:creationId xmlns:a16="http://schemas.microsoft.com/office/drawing/2014/main" id="{7B2CC3DD-DBB8-6AC7-56CD-F42C1720F03D}"/>
              </a:ext>
            </a:extLst>
          </p:cNvPr>
          <p:cNvSpPr/>
          <p:nvPr/>
        </p:nvSpPr>
        <p:spPr>
          <a:xfrm>
            <a:off x="274638" y="361950"/>
            <a:ext cx="4397375" cy="319087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799504"/>
              <a:gd name="connsiteY0" fmla="*/ 0 h 584462"/>
              <a:gd name="connsiteX1" fmla="*/ 799504 w 799504"/>
              <a:gd name="connsiteY1" fmla="*/ 170107 h 584462"/>
              <a:gd name="connsiteX2" fmla="*/ 707010 w 799504"/>
              <a:gd name="connsiteY2" fmla="*/ 499621 h 584462"/>
              <a:gd name="connsiteX3" fmla="*/ 367646 w 799504"/>
              <a:gd name="connsiteY3" fmla="*/ 584462 h 584462"/>
              <a:gd name="connsiteX4" fmla="*/ 0 w 799504"/>
              <a:gd name="connsiteY4" fmla="*/ 377073 h 584462"/>
              <a:gd name="connsiteX5" fmla="*/ 254524 w 799504"/>
              <a:gd name="connsiteY5" fmla="*/ 0 h 584462"/>
              <a:gd name="connsiteX0" fmla="*/ 121896 w 799504"/>
              <a:gd name="connsiteY0" fmla="*/ 0 h 581872"/>
              <a:gd name="connsiteX1" fmla="*/ 799504 w 799504"/>
              <a:gd name="connsiteY1" fmla="*/ 167517 h 581872"/>
              <a:gd name="connsiteX2" fmla="*/ 707010 w 799504"/>
              <a:gd name="connsiteY2" fmla="*/ 497031 h 581872"/>
              <a:gd name="connsiteX3" fmla="*/ 367646 w 799504"/>
              <a:gd name="connsiteY3" fmla="*/ 581872 h 581872"/>
              <a:gd name="connsiteX4" fmla="*/ 0 w 799504"/>
              <a:gd name="connsiteY4" fmla="*/ 374483 h 581872"/>
              <a:gd name="connsiteX5" fmla="*/ 121896 w 799504"/>
              <a:gd name="connsiteY5" fmla="*/ 0 h 581872"/>
              <a:gd name="connsiteX0" fmla="*/ 188955 w 799504"/>
              <a:gd name="connsiteY0" fmla="*/ 0 h 600004"/>
              <a:gd name="connsiteX1" fmla="*/ 799504 w 799504"/>
              <a:gd name="connsiteY1" fmla="*/ 185649 h 600004"/>
              <a:gd name="connsiteX2" fmla="*/ 707010 w 799504"/>
              <a:gd name="connsiteY2" fmla="*/ 515163 h 600004"/>
              <a:gd name="connsiteX3" fmla="*/ 367646 w 799504"/>
              <a:gd name="connsiteY3" fmla="*/ 600004 h 600004"/>
              <a:gd name="connsiteX4" fmla="*/ 0 w 799504"/>
              <a:gd name="connsiteY4" fmla="*/ 392615 h 600004"/>
              <a:gd name="connsiteX5" fmla="*/ 188955 w 799504"/>
              <a:gd name="connsiteY5" fmla="*/ 0 h 600004"/>
              <a:gd name="connsiteX0" fmla="*/ 180014 w 799504"/>
              <a:gd name="connsiteY0" fmla="*/ 0 h 566331"/>
              <a:gd name="connsiteX1" fmla="*/ 799504 w 799504"/>
              <a:gd name="connsiteY1" fmla="*/ 151976 h 566331"/>
              <a:gd name="connsiteX2" fmla="*/ 707010 w 799504"/>
              <a:gd name="connsiteY2" fmla="*/ 481490 h 566331"/>
              <a:gd name="connsiteX3" fmla="*/ 367646 w 799504"/>
              <a:gd name="connsiteY3" fmla="*/ 566331 h 566331"/>
              <a:gd name="connsiteX4" fmla="*/ 0 w 799504"/>
              <a:gd name="connsiteY4" fmla="*/ 358942 h 566331"/>
              <a:gd name="connsiteX5" fmla="*/ 180014 w 799504"/>
              <a:gd name="connsiteY5" fmla="*/ 0 h 566331"/>
              <a:gd name="connsiteX0" fmla="*/ 165112 w 784602"/>
              <a:gd name="connsiteY0" fmla="*/ 0 h 566331"/>
              <a:gd name="connsiteX1" fmla="*/ 784602 w 784602"/>
              <a:gd name="connsiteY1" fmla="*/ 151976 h 566331"/>
              <a:gd name="connsiteX2" fmla="*/ 692108 w 784602"/>
              <a:gd name="connsiteY2" fmla="*/ 481490 h 566331"/>
              <a:gd name="connsiteX3" fmla="*/ 352744 w 784602"/>
              <a:gd name="connsiteY3" fmla="*/ 566331 h 566331"/>
              <a:gd name="connsiteX4" fmla="*/ 0 w 784602"/>
              <a:gd name="connsiteY4" fmla="*/ 483274 h 566331"/>
              <a:gd name="connsiteX5" fmla="*/ 165112 w 784602"/>
              <a:gd name="connsiteY5" fmla="*/ 0 h 566331"/>
              <a:gd name="connsiteX0" fmla="*/ 99543 w 784602"/>
              <a:gd name="connsiteY0" fmla="*/ 0 h 508050"/>
              <a:gd name="connsiteX1" fmla="*/ 784602 w 784602"/>
              <a:gd name="connsiteY1" fmla="*/ 93695 h 508050"/>
              <a:gd name="connsiteX2" fmla="*/ 692108 w 784602"/>
              <a:gd name="connsiteY2" fmla="*/ 423209 h 508050"/>
              <a:gd name="connsiteX3" fmla="*/ 352744 w 784602"/>
              <a:gd name="connsiteY3" fmla="*/ 508050 h 508050"/>
              <a:gd name="connsiteX4" fmla="*/ 0 w 784602"/>
              <a:gd name="connsiteY4" fmla="*/ 424993 h 508050"/>
              <a:gd name="connsiteX5" fmla="*/ 99543 w 784602"/>
              <a:gd name="connsiteY5" fmla="*/ 0 h 508050"/>
              <a:gd name="connsiteX0" fmla="*/ 105504 w 784602"/>
              <a:gd name="connsiteY0" fmla="*/ 0 h 514526"/>
              <a:gd name="connsiteX1" fmla="*/ 784602 w 784602"/>
              <a:gd name="connsiteY1" fmla="*/ 100171 h 514526"/>
              <a:gd name="connsiteX2" fmla="*/ 692108 w 784602"/>
              <a:gd name="connsiteY2" fmla="*/ 429685 h 514526"/>
              <a:gd name="connsiteX3" fmla="*/ 352744 w 784602"/>
              <a:gd name="connsiteY3" fmla="*/ 514526 h 514526"/>
              <a:gd name="connsiteX4" fmla="*/ 0 w 784602"/>
              <a:gd name="connsiteY4" fmla="*/ 431469 h 514526"/>
              <a:gd name="connsiteX5" fmla="*/ 105504 w 784602"/>
              <a:gd name="connsiteY5" fmla="*/ 0 h 514526"/>
              <a:gd name="connsiteX0" fmla="*/ 75700 w 754798"/>
              <a:gd name="connsiteY0" fmla="*/ 0 h 514526"/>
              <a:gd name="connsiteX1" fmla="*/ 754798 w 754798"/>
              <a:gd name="connsiteY1" fmla="*/ 100171 h 514526"/>
              <a:gd name="connsiteX2" fmla="*/ 662304 w 754798"/>
              <a:gd name="connsiteY2" fmla="*/ 429685 h 514526"/>
              <a:gd name="connsiteX3" fmla="*/ 322940 w 754798"/>
              <a:gd name="connsiteY3" fmla="*/ 514526 h 514526"/>
              <a:gd name="connsiteX4" fmla="*/ 0 w 754798"/>
              <a:gd name="connsiteY4" fmla="*/ 251447 h 514526"/>
              <a:gd name="connsiteX5" fmla="*/ 75700 w 754798"/>
              <a:gd name="connsiteY5" fmla="*/ 0 h 514526"/>
              <a:gd name="connsiteX0" fmla="*/ 75700 w 754798"/>
              <a:gd name="connsiteY0" fmla="*/ 0 h 535248"/>
              <a:gd name="connsiteX1" fmla="*/ 754798 w 754798"/>
              <a:gd name="connsiteY1" fmla="*/ 100171 h 535248"/>
              <a:gd name="connsiteX2" fmla="*/ 662304 w 754798"/>
              <a:gd name="connsiteY2" fmla="*/ 429685 h 535248"/>
              <a:gd name="connsiteX3" fmla="*/ 53213 w 754798"/>
              <a:gd name="connsiteY3" fmla="*/ 535248 h 535248"/>
              <a:gd name="connsiteX4" fmla="*/ 0 w 754798"/>
              <a:gd name="connsiteY4" fmla="*/ 251447 h 535248"/>
              <a:gd name="connsiteX5" fmla="*/ 75700 w 754798"/>
              <a:gd name="connsiteY5" fmla="*/ 0 h 535248"/>
              <a:gd name="connsiteX0" fmla="*/ 75700 w 754798"/>
              <a:gd name="connsiteY0" fmla="*/ 0 h 504165"/>
              <a:gd name="connsiteX1" fmla="*/ 754798 w 754798"/>
              <a:gd name="connsiteY1" fmla="*/ 100171 h 504165"/>
              <a:gd name="connsiteX2" fmla="*/ 662304 w 754798"/>
              <a:gd name="connsiteY2" fmla="*/ 429685 h 504165"/>
              <a:gd name="connsiteX3" fmla="*/ 39801 w 754798"/>
              <a:gd name="connsiteY3" fmla="*/ 504165 h 504165"/>
              <a:gd name="connsiteX4" fmla="*/ 0 w 754798"/>
              <a:gd name="connsiteY4" fmla="*/ 251447 h 504165"/>
              <a:gd name="connsiteX5" fmla="*/ 75700 w 754798"/>
              <a:gd name="connsiteY5" fmla="*/ 0 h 504165"/>
              <a:gd name="connsiteX0" fmla="*/ 75700 w 735425"/>
              <a:gd name="connsiteY0" fmla="*/ 0 h 504165"/>
              <a:gd name="connsiteX1" fmla="*/ 735425 w 735425"/>
              <a:gd name="connsiteY1" fmla="*/ 88515 h 504165"/>
              <a:gd name="connsiteX2" fmla="*/ 662304 w 735425"/>
              <a:gd name="connsiteY2" fmla="*/ 429685 h 504165"/>
              <a:gd name="connsiteX3" fmla="*/ 39801 w 735425"/>
              <a:gd name="connsiteY3" fmla="*/ 504165 h 504165"/>
              <a:gd name="connsiteX4" fmla="*/ 0 w 735425"/>
              <a:gd name="connsiteY4" fmla="*/ 251447 h 504165"/>
              <a:gd name="connsiteX5" fmla="*/ 75700 w 735425"/>
              <a:gd name="connsiteY5" fmla="*/ 0 h 504165"/>
              <a:gd name="connsiteX0" fmla="*/ 75700 w 741285"/>
              <a:gd name="connsiteY0" fmla="*/ 0 h 504165"/>
              <a:gd name="connsiteX1" fmla="*/ 735425 w 741285"/>
              <a:gd name="connsiteY1" fmla="*/ 88515 h 504165"/>
              <a:gd name="connsiteX2" fmla="*/ 741285 w 741285"/>
              <a:gd name="connsiteY2" fmla="*/ 342912 h 504165"/>
              <a:gd name="connsiteX3" fmla="*/ 39801 w 741285"/>
              <a:gd name="connsiteY3" fmla="*/ 504165 h 504165"/>
              <a:gd name="connsiteX4" fmla="*/ 0 w 741285"/>
              <a:gd name="connsiteY4" fmla="*/ 251447 h 504165"/>
              <a:gd name="connsiteX5" fmla="*/ 75700 w 741285"/>
              <a:gd name="connsiteY5" fmla="*/ 0 h 504165"/>
              <a:gd name="connsiteX0" fmla="*/ 75700 w 741285"/>
              <a:gd name="connsiteY0" fmla="*/ 0 h 522297"/>
              <a:gd name="connsiteX1" fmla="*/ 735425 w 741285"/>
              <a:gd name="connsiteY1" fmla="*/ 88515 h 522297"/>
              <a:gd name="connsiteX2" fmla="*/ 741285 w 741285"/>
              <a:gd name="connsiteY2" fmla="*/ 342912 h 522297"/>
              <a:gd name="connsiteX3" fmla="*/ 649296 w 741285"/>
              <a:gd name="connsiteY3" fmla="*/ 522297 h 522297"/>
              <a:gd name="connsiteX4" fmla="*/ 0 w 741285"/>
              <a:gd name="connsiteY4" fmla="*/ 251447 h 522297"/>
              <a:gd name="connsiteX5" fmla="*/ 75700 w 741285"/>
              <a:gd name="connsiteY5" fmla="*/ 0 h 522297"/>
              <a:gd name="connsiteX0" fmla="*/ 118916 w 784501"/>
              <a:gd name="connsiteY0" fmla="*/ 0 h 522297"/>
              <a:gd name="connsiteX1" fmla="*/ 778641 w 784501"/>
              <a:gd name="connsiteY1" fmla="*/ 88515 h 522297"/>
              <a:gd name="connsiteX2" fmla="*/ 784501 w 784501"/>
              <a:gd name="connsiteY2" fmla="*/ 342912 h 522297"/>
              <a:gd name="connsiteX3" fmla="*/ 692512 w 784501"/>
              <a:gd name="connsiteY3" fmla="*/ 522297 h 522297"/>
              <a:gd name="connsiteX4" fmla="*/ 0 w 784501"/>
              <a:gd name="connsiteY4" fmla="*/ 422404 h 522297"/>
              <a:gd name="connsiteX5" fmla="*/ 118916 w 784501"/>
              <a:gd name="connsiteY5" fmla="*/ 0 h 522297"/>
              <a:gd name="connsiteX0" fmla="*/ 118916 w 784501"/>
              <a:gd name="connsiteY0" fmla="*/ 0 h 453655"/>
              <a:gd name="connsiteX1" fmla="*/ 778641 w 784501"/>
              <a:gd name="connsiteY1" fmla="*/ 88515 h 453655"/>
              <a:gd name="connsiteX2" fmla="*/ 784501 w 784501"/>
              <a:gd name="connsiteY2" fmla="*/ 342912 h 453655"/>
              <a:gd name="connsiteX3" fmla="*/ 711885 w 784501"/>
              <a:gd name="connsiteY3" fmla="*/ 453655 h 453655"/>
              <a:gd name="connsiteX4" fmla="*/ 0 w 784501"/>
              <a:gd name="connsiteY4" fmla="*/ 422404 h 453655"/>
              <a:gd name="connsiteX5" fmla="*/ 118916 w 784501"/>
              <a:gd name="connsiteY5" fmla="*/ 0 h 453655"/>
              <a:gd name="connsiteX0" fmla="*/ 118916 w 802383"/>
              <a:gd name="connsiteY0" fmla="*/ 0 h 453655"/>
              <a:gd name="connsiteX1" fmla="*/ 778641 w 802383"/>
              <a:gd name="connsiteY1" fmla="*/ 88515 h 453655"/>
              <a:gd name="connsiteX2" fmla="*/ 802383 w 802383"/>
              <a:gd name="connsiteY2" fmla="*/ 188792 h 453655"/>
              <a:gd name="connsiteX3" fmla="*/ 711885 w 802383"/>
              <a:gd name="connsiteY3" fmla="*/ 453655 h 453655"/>
              <a:gd name="connsiteX4" fmla="*/ 0 w 802383"/>
              <a:gd name="connsiteY4" fmla="*/ 422404 h 453655"/>
              <a:gd name="connsiteX5" fmla="*/ 118916 w 802383"/>
              <a:gd name="connsiteY5" fmla="*/ 0 h 453655"/>
              <a:gd name="connsiteX0" fmla="*/ 112955 w 796422"/>
              <a:gd name="connsiteY0" fmla="*/ 0 h 466438"/>
              <a:gd name="connsiteX1" fmla="*/ 772680 w 796422"/>
              <a:gd name="connsiteY1" fmla="*/ 88515 h 466438"/>
              <a:gd name="connsiteX2" fmla="*/ 796422 w 796422"/>
              <a:gd name="connsiteY2" fmla="*/ 188792 h 466438"/>
              <a:gd name="connsiteX3" fmla="*/ 705924 w 796422"/>
              <a:gd name="connsiteY3" fmla="*/ 4536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20826 w 796422"/>
              <a:gd name="connsiteY3" fmla="*/ 4005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32748 w 796422"/>
              <a:gd name="connsiteY3" fmla="*/ 429048 h 466438"/>
              <a:gd name="connsiteX4" fmla="*/ 0 w 796422"/>
              <a:gd name="connsiteY4" fmla="*/ 466438 h 466438"/>
              <a:gd name="connsiteX5" fmla="*/ 112955 w 796422"/>
              <a:gd name="connsiteY5" fmla="*/ 0 h 466438"/>
              <a:gd name="connsiteX0" fmla="*/ 99543 w 796422"/>
              <a:gd name="connsiteY0" fmla="*/ 0 h 396501"/>
              <a:gd name="connsiteX1" fmla="*/ 772680 w 796422"/>
              <a:gd name="connsiteY1" fmla="*/ 18578 h 396501"/>
              <a:gd name="connsiteX2" fmla="*/ 796422 w 796422"/>
              <a:gd name="connsiteY2" fmla="*/ 118855 h 396501"/>
              <a:gd name="connsiteX3" fmla="*/ 732748 w 796422"/>
              <a:gd name="connsiteY3" fmla="*/ 359111 h 396501"/>
              <a:gd name="connsiteX4" fmla="*/ 0 w 796422"/>
              <a:gd name="connsiteY4" fmla="*/ 396501 h 396501"/>
              <a:gd name="connsiteX5" fmla="*/ 99543 w 796422"/>
              <a:gd name="connsiteY5" fmla="*/ 0 h 396501"/>
              <a:gd name="connsiteX0" fmla="*/ 99543 w 796422"/>
              <a:gd name="connsiteY0" fmla="*/ 35817 h 432318"/>
              <a:gd name="connsiteX1" fmla="*/ 739895 w 796422"/>
              <a:gd name="connsiteY1" fmla="*/ 0 h 432318"/>
              <a:gd name="connsiteX2" fmla="*/ 796422 w 796422"/>
              <a:gd name="connsiteY2" fmla="*/ 154672 h 432318"/>
              <a:gd name="connsiteX3" fmla="*/ 732748 w 796422"/>
              <a:gd name="connsiteY3" fmla="*/ 394928 h 432318"/>
              <a:gd name="connsiteX4" fmla="*/ 0 w 796422"/>
              <a:gd name="connsiteY4" fmla="*/ 432318 h 432318"/>
              <a:gd name="connsiteX5" fmla="*/ 99543 w 796422"/>
              <a:gd name="connsiteY5" fmla="*/ 35817 h 432318"/>
              <a:gd name="connsiteX0" fmla="*/ 77190 w 774069"/>
              <a:gd name="connsiteY0" fmla="*/ 35817 h 418072"/>
              <a:gd name="connsiteX1" fmla="*/ 717542 w 774069"/>
              <a:gd name="connsiteY1" fmla="*/ 0 h 418072"/>
              <a:gd name="connsiteX2" fmla="*/ 774069 w 774069"/>
              <a:gd name="connsiteY2" fmla="*/ 154672 h 418072"/>
              <a:gd name="connsiteX3" fmla="*/ 710395 w 774069"/>
              <a:gd name="connsiteY3" fmla="*/ 394928 h 418072"/>
              <a:gd name="connsiteX4" fmla="*/ 0 w 774069"/>
              <a:gd name="connsiteY4" fmla="*/ 418072 h 418072"/>
              <a:gd name="connsiteX5" fmla="*/ 77190 w 774069"/>
              <a:gd name="connsiteY5" fmla="*/ 35817 h 418072"/>
              <a:gd name="connsiteX0" fmla="*/ 77190 w 774069"/>
              <a:gd name="connsiteY0" fmla="*/ 35817 h 480406"/>
              <a:gd name="connsiteX1" fmla="*/ 717542 w 774069"/>
              <a:gd name="connsiteY1" fmla="*/ 0 h 480406"/>
              <a:gd name="connsiteX2" fmla="*/ 774069 w 774069"/>
              <a:gd name="connsiteY2" fmla="*/ 154672 h 480406"/>
              <a:gd name="connsiteX3" fmla="*/ 589688 w 774069"/>
              <a:gd name="connsiteY3" fmla="*/ 480406 h 480406"/>
              <a:gd name="connsiteX4" fmla="*/ 0 w 774069"/>
              <a:gd name="connsiteY4" fmla="*/ 418072 h 480406"/>
              <a:gd name="connsiteX5" fmla="*/ 77190 w 774069"/>
              <a:gd name="connsiteY5" fmla="*/ 35817 h 480406"/>
              <a:gd name="connsiteX0" fmla="*/ 77190 w 774069"/>
              <a:gd name="connsiteY0" fmla="*/ 43588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77190 w 774069"/>
              <a:gd name="connsiteY5" fmla="*/ 43588 h 488177"/>
              <a:gd name="connsiteX0" fmla="*/ 38445 w 774069"/>
              <a:gd name="connsiteY0" fmla="*/ 66900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6900 h 488177"/>
              <a:gd name="connsiteX0" fmla="*/ 38445 w 774069"/>
              <a:gd name="connsiteY0" fmla="*/ 60424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0424 h 488177"/>
              <a:gd name="connsiteX0" fmla="*/ 41425 w 774069"/>
              <a:gd name="connsiteY0" fmla="*/ 26751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41425 w 774069"/>
              <a:gd name="connsiteY5" fmla="*/ 26751 h 4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69" h="488177">
                <a:moveTo>
                  <a:pt x="41425" y="26751"/>
                </a:moveTo>
                <a:lnTo>
                  <a:pt x="590875" y="0"/>
                </a:lnTo>
                <a:lnTo>
                  <a:pt x="774069" y="162443"/>
                </a:lnTo>
                <a:lnTo>
                  <a:pt x="589688" y="488177"/>
                </a:lnTo>
                <a:lnTo>
                  <a:pt x="0" y="425843"/>
                </a:lnTo>
                <a:lnTo>
                  <a:pt x="41425" y="2675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3" name="Kombinationstegning 2">
            <a:extLst>
              <a:ext uri="{FF2B5EF4-FFF2-40B4-BE49-F238E27FC236}">
                <a16:creationId xmlns:a16="http://schemas.microsoft.com/office/drawing/2014/main" id="{BEAA09E7-A8E4-2F98-4F09-CCD8A0E2FE23}"/>
              </a:ext>
            </a:extLst>
          </p:cNvPr>
          <p:cNvSpPr/>
          <p:nvPr/>
        </p:nvSpPr>
        <p:spPr>
          <a:xfrm>
            <a:off x="4397375" y="908050"/>
            <a:ext cx="4346575" cy="4014788"/>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182994 w 707010"/>
              <a:gd name="connsiteY0" fmla="*/ 0 h 571511"/>
              <a:gd name="connsiteX1" fmla="*/ 622169 w 707010"/>
              <a:gd name="connsiteY1" fmla="*/ 100171 h 571511"/>
              <a:gd name="connsiteX2" fmla="*/ 707010 w 707010"/>
              <a:gd name="connsiteY2" fmla="*/ 486670 h 571511"/>
              <a:gd name="connsiteX3" fmla="*/ 367646 w 707010"/>
              <a:gd name="connsiteY3" fmla="*/ 571511 h 571511"/>
              <a:gd name="connsiteX4" fmla="*/ 0 w 707010"/>
              <a:gd name="connsiteY4" fmla="*/ 364122 h 571511"/>
              <a:gd name="connsiteX5" fmla="*/ 182994 w 707010"/>
              <a:gd name="connsiteY5" fmla="*/ 0 h 571511"/>
              <a:gd name="connsiteX0" fmla="*/ 182994 w 745755"/>
              <a:gd name="connsiteY0" fmla="*/ 0 h 571511"/>
              <a:gd name="connsiteX1" fmla="*/ 622169 w 745755"/>
              <a:gd name="connsiteY1" fmla="*/ 100171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71511"/>
              <a:gd name="connsiteX1" fmla="*/ 657934 w 745755"/>
              <a:gd name="connsiteY1" fmla="*/ 110532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89643"/>
              <a:gd name="connsiteX1" fmla="*/ 657934 w 745755"/>
              <a:gd name="connsiteY1" fmla="*/ 128664 h 589643"/>
              <a:gd name="connsiteX2" fmla="*/ 745755 w 745755"/>
              <a:gd name="connsiteY2" fmla="*/ 503507 h 589643"/>
              <a:gd name="connsiteX3" fmla="*/ 367646 w 745755"/>
              <a:gd name="connsiteY3" fmla="*/ 589643 h 589643"/>
              <a:gd name="connsiteX4" fmla="*/ 0 w 745755"/>
              <a:gd name="connsiteY4" fmla="*/ 382254 h 589643"/>
              <a:gd name="connsiteX5" fmla="*/ 182994 w 745755"/>
              <a:gd name="connsiteY5" fmla="*/ 0 h 589643"/>
              <a:gd name="connsiteX0" fmla="*/ 166602 w 745755"/>
              <a:gd name="connsiteY0" fmla="*/ 0 h 600004"/>
              <a:gd name="connsiteX1" fmla="*/ 657934 w 745755"/>
              <a:gd name="connsiteY1" fmla="*/ 139025 h 600004"/>
              <a:gd name="connsiteX2" fmla="*/ 745755 w 745755"/>
              <a:gd name="connsiteY2" fmla="*/ 513868 h 600004"/>
              <a:gd name="connsiteX3" fmla="*/ 367646 w 745755"/>
              <a:gd name="connsiteY3" fmla="*/ 600004 h 600004"/>
              <a:gd name="connsiteX4" fmla="*/ 0 w 745755"/>
              <a:gd name="connsiteY4" fmla="*/ 392615 h 600004"/>
              <a:gd name="connsiteX5" fmla="*/ 166602 w 745755"/>
              <a:gd name="connsiteY5" fmla="*/ 0 h 600004"/>
              <a:gd name="connsiteX0" fmla="*/ 139778 w 745755"/>
              <a:gd name="connsiteY0" fmla="*/ 0 h 614250"/>
              <a:gd name="connsiteX1" fmla="*/ 657934 w 745755"/>
              <a:gd name="connsiteY1" fmla="*/ 153271 h 614250"/>
              <a:gd name="connsiteX2" fmla="*/ 745755 w 745755"/>
              <a:gd name="connsiteY2" fmla="*/ 528114 h 614250"/>
              <a:gd name="connsiteX3" fmla="*/ 367646 w 745755"/>
              <a:gd name="connsiteY3" fmla="*/ 614250 h 614250"/>
              <a:gd name="connsiteX4" fmla="*/ 0 w 745755"/>
              <a:gd name="connsiteY4" fmla="*/ 406861 h 614250"/>
              <a:gd name="connsiteX5" fmla="*/ 139778 w 745755"/>
              <a:gd name="connsiteY5" fmla="*/ 0 h 614250"/>
              <a:gd name="connsiteX0" fmla="*/ 159151 w 765128"/>
              <a:gd name="connsiteY0" fmla="*/ 0 h 614250"/>
              <a:gd name="connsiteX1" fmla="*/ 677307 w 765128"/>
              <a:gd name="connsiteY1" fmla="*/ 153271 h 614250"/>
              <a:gd name="connsiteX2" fmla="*/ 765128 w 765128"/>
              <a:gd name="connsiteY2" fmla="*/ 528114 h 614250"/>
              <a:gd name="connsiteX3" fmla="*/ 387019 w 765128"/>
              <a:gd name="connsiteY3" fmla="*/ 614250 h 614250"/>
              <a:gd name="connsiteX4" fmla="*/ 0 w 765128"/>
              <a:gd name="connsiteY4" fmla="*/ 387434 h 614250"/>
              <a:gd name="connsiteX5" fmla="*/ 159151 w 765128"/>
              <a:gd name="connsiteY5" fmla="*/ 0 h 6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128" h="614250">
                <a:moveTo>
                  <a:pt x="159151" y="0"/>
                </a:moveTo>
                <a:lnTo>
                  <a:pt x="677307" y="153271"/>
                </a:lnTo>
                <a:lnTo>
                  <a:pt x="765128" y="528114"/>
                </a:lnTo>
                <a:lnTo>
                  <a:pt x="387019" y="614250"/>
                </a:lnTo>
                <a:lnTo>
                  <a:pt x="0" y="387434"/>
                </a:lnTo>
                <a:lnTo>
                  <a:pt x="1591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4" name="Kombinationstegning 3">
            <a:extLst>
              <a:ext uri="{FF2B5EF4-FFF2-40B4-BE49-F238E27FC236}">
                <a16:creationId xmlns:a16="http://schemas.microsoft.com/office/drawing/2014/main" id="{D720E997-0432-C245-A654-E5890DCF6BDC}"/>
              </a:ext>
            </a:extLst>
          </p:cNvPr>
          <p:cNvSpPr/>
          <p:nvPr/>
        </p:nvSpPr>
        <p:spPr>
          <a:xfrm>
            <a:off x="1465263" y="2809875"/>
            <a:ext cx="4149725" cy="273685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873913"/>
              <a:gd name="connsiteY0" fmla="*/ 0 h 584462"/>
              <a:gd name="connsiteX1" fmla="*/ 622169 w 873913"/>
              <a:gd name="connsiteY1" fmla="*/ 113122 h 584462"/>
              <a:gd name="connsiteX2" fmla="*/ 873913 w 873913"/>
              <a:gd name="connsiteY2" fmla="*/ 357157 h 584462"/>
              <a:gd name="connsiteX3" fmla="*/ 367646 w 873913"/>
              <a:gd name="connsiteY3" fmla="*/ 584462 h 584462"/>
              <a:gd name="connsiteX4" fmla="*/ 0 w 873913"/>
              <a:gd name="connsiteY4" fmla="*/ 377073 h 584462"/>
              <a:gd name="connsiteX5" fmla="*/ 254524 w 873913"/>
              <a:gd name="connsiteY5" fmla="*/ 0 h 584462"/>
              <a:gd name="connsiteX0" fmla="*/ 254524 w 873913"/>
              <a:gd name="connsiteY0" fmla="*/ 0 h 467901"/>
              <a:gd name="connsiteX1" fmla="*/ 622169 w 873913"/>
              <a:gd name="connsiteY1" fmla="*/ 113122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254524 w 873913"/>
              <a:gd name="connsiteY0" fmla="*/ 0 h 467901"/>
              <a:gd name="connsiteX1" fmla="*/ 647503 w 873913"/>
              <a:gd name="connsiteY1" fmla="*/ 66497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181504 w 873913"/>
              <a:gd name="connsiteY0" fmla="*/ 0 h 421276"/>
              <a:gd name="connsiteX1" fmla="*/ 647503 w 873913"/>
              <a:gd name="connsiteY1" fmla="*/ 19872 h 421276"/>
              <a:gd name="connsiteX2" fmla="*/ 873913 w 873913"/>
              <a:gd name="connsiteY2" fmla="*/ 310532 h 421276"/>
              <a:gd name="connsiteX3" fmla="*/ 370626 w 873913"/>
              <a:gd name="connsiteY3" fmla="*/ 421276 h 421276"/>
              <a:gd name="connsiteX4" fmla="*/ 0 w 873913"/>
              <a:gd name="connsiteY4" fmla="*/ 330448 h 421276"/>
              <a:gd name="connsiteX5" fmla="*/ 181504 w 873913"/>
              <a:gd name="connsiteY5" fmla="*/ 0 h 421276"/>
              <a:gd name="connsiteX0" fmla="*/ 208328 w 900737"/>
              <a:gd name="connsiteY0" fmla="*/ 0 h 421276"/>
              <a:gd name="connsiteX1" fmla="*/ 674327 w 900737"/>
              <a:gd name="connsiteY1" fmla="*/ 19872 h 421276"/>
              <a:gd name="connsiteX2" fmla="*/ 900737 w 900737"/>
              <a:gd name="connsiteY2" fmla="*/ 310532 h 421276"/>
              <a:gd name="connsiteX3" fmla="*/ 397450 w 900737"/>
              <a:gd name="connsiteY3" fmla="*/ 421276 h 421276"/>
              <a:gd name="connsiteX4" fmla="*/ 0 w 900737"/>
              <a:gd name="connsiteY4" fmla="*/ 259216 h 421276"/>
              <a:gd name="connsiteX5" fmla="*/ 208328 w 900737"/>
              <a:gd name="connsiteY5" fmla="*/ 0 h 421276"/>
              <a:gd name="connsiteX0" fmla="*/ 208328 w 900737"/>
              <a:gd name="connsiteY0" fmla="*/ 0 h 399259"/>
              <a:gd name="connsiteX1" fmla="*/ 674327 w 900737"/>
              <a:gd name="connsiteY1" fmla="*/ 19872 h 399259"/>
              <a:gd name="connsiteX2" fmla="*/ 900737 w 900737"/>
              <a:gd name="connsiteY2" fmla="*/ 310532 h 399259"/>
              <a:gd name="connsiteX3" fmla="*/ 397450 w 900737"/>
              <a:gd name="connsiteY3" fmla="*/ 399259 h 399259"/>
              <a:gd name="connsiteX4" fmla="*/ 0 w 900737"/>
              <a:gd name="connsiteY4" fmla="*/ 259216 h 399259"/>
              <a:gd name="connsiteX5" fmla="*/ 208328 w 900737"/>
              <a:gd name="connsiteY5" fmla="*/ 0 h 399259"/>
              <a:gd name="connsiteX0" fmla="*/ 151700 w 844109"/>
              <a:gd name="connsiteY0" fmla="*/ 0 h 399259"/>
              <a:gd name="connsiteX1" fmla="*/ 617699 w 844109"/>
              <a:gd name="connsiteY1" fmla="*/ 19872 h 399259"/>
              <a:gd name="connsiteX2" fmla="*/ 844109 w 844109"/>
              <a:gd name="connsiteY2" fmla="*/ 310532 h 399259"/>
              <a:gd name="connsiteX3" fmla="*/ 340822 w 844109"/>
              <a:gd name="connsiteY3" fmla="*/ 399259 h 399259"/>
              <a:gd name="connsiteX4" fmla="*/ 0 w 844109"/>
              <a:gd name="connsiteY4" fmla="*/ 270872 h 399259"/>
              <a:gd name="connsiteX5" fmla="*/ 151700 w 844109"/>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51700 w 753206"/>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66078 w 753206"/>
              <a:gd name="connsiteY5" fmla="*/ 146571 h 399259"/>
              <a:gd name="connsiteX6" fmla="*/ 151700 w 753206"/>
              <a:gd name="connsiteY6"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9882 w 753206"/>
              <a:gd name="connsiteY5" fmla="*/ 149161 h 399259"/>
              <a:gd name="connsiteX6" fmla="*/ 151700 w 753206"/>
              <a:gd name="connsiteY6" fmla="*/ 0 h 399259"/>
              <a:gd name="connsiteX0" fmla="*/ 131818 w 733324"/>
              <a:gd name="connsiteY0" fmla="*/ 0 h 399259"/>
              <a:gd name="connsiteX1" fmla="*/ 597817 w 733324"/>
              <a:gd name="connsiteY1" fmla="*/ 19872 h 399259"/>
              <a:gd name="connsiteX2" fmla="*/ 733324 w 733324"/>
              <a:gd name="connsiteY2" fmla="*/ 309237 h 399259"/>
              <a:gd name="connsiteX3" fmla="*/ 320940 w 733324"/>
              <a:gd name="connsiteY3" fmla="*/ 399259 h 399259"/>
              <a:gd name="connsiteX4" fmla="*/ 45687 w 733324"/>
              <a:gd name="connsiteY4" fmla="*/ 347284 h 399259"/>
              <a:gd name="connsiteX5" fmla="*/ 0 w 733324"/>
              <a:gd name="connsiteY5" fmla="*/ 149161 h 399259"/>
              <a:gd name="connsiteX6" fmla="*/ 131818 w 733324"/>
              <a:gd name="connsiteY6" fmla="*/ 0 h 399259"/>
              <a:gd name="connsiteX0" fmla="*/ 131818 w 733324"/>
              <a:gd name="connsiteY0" fmla="*/ 0 h 409620"/>
              <a:gd name="connsiteX1" fmla="*/ 597817 w 733324"/>
              <a:gd name="connsiteY1" fmla="*/ 19872 h 409620"/>
              <a:gd name="connsiteX2" fmla="*/ 733324 w 733324"/>
              <a:gd name="connsiteY2" fmla="*/ 309237 h 409620"/>
              <a:gd name="connsiteX3" fmla="*/ 559373 w 733324"/>
              <a:gd name="connsiteY3" fmla="*/ 409620 h 409620"/>
              <a:gd name="connsiteX4" fmla="*/ 45687 w 733324"/>
              <a:gd name="connsiteY4" fmla="*/ 347284 h 409620"/>
              <a:gd name="connsiteX5" fmla="*/ 0 w 733324"/>
              <a:gd name="connsiteY5" fmla="*/ 149161 h 409620"/>
              <a:gd name="connsiteX6" fmla="*/ 131818 w 733324"/>
              <a:gd name="connsiteY6" fmla="*/ 0 h 409620"/>
              <a:gd name="connsiteX0" fmla="*/ 131818 w 772069"/>
              <a:gd name="connsiteY0" fmla="*/ 0 h 409620"/>
              <a:gd name="connsiteX1" fmla="*/ 597817 w 772069"/>
              <a:gd name="connsiteY1" fmla="*/ 19872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31818 w 772069"/>
              <a:gd name="connsiteY0" fmla="*/ 0 h 409620"/>
              <a:gd name="connsiteX1" fmla="*/ 597817 w 772069"/>
              <a:gd name="connsiteY1" fmla="*/ 8216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42249 w 772069"/>
              <a:gd name="connsiteY0" fmla="*/ 0 h 418686"/>
              <a:gd name="connsiteX1" fmla="*/ 597817 w 772069"/>
              <a:gd name="connsiteY1" fmla="*/ 17282 h 418686"/>
              <a:gd name="connsiteX2" fmla="*/ 772069 w 772069"/>
              <a:gd name="connsiteY2" fmla="*/ 275564 h 418686"/>
              <a:gd name="connsiteX3" fmla="*/ 559373 w 772069"/>
              <a:gd name="connsiteY3" fmla="*/ 418686 h 418686"/>
              <a:gd name="connsiteX4" fmla="*/ 45687 w 772069"/>
              <a:gd name="connsiteY4" fmla="*/ 356350 h 418686"/>
              <a:gd name="connsiteX5" fmla="*/ 0 w 772069"/>
              <a:gd name="connsiteY5" fmla="*/ 158227 h 418686"/>
              <a:gd name="connsiteX6" fmla="*/ 142249 w 772069"/>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5687 w 730343"/>
              <a:gd name="connsiteY4" fmla="*/ 356350 h 418686"/>
              <a:gd name="connsiteX5" fmla="*/ 0 w 730343"/>
              <a:gd name="connsiteY5" fmla="*/ 158227 h 418686"/>
              <a:gd name="connsiteX6" fmla="*/ 142249 w 730343"/>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7177 w 730343"/>
              <a:gd name="connsiteY4" fmla="*/ 382252 h 418686"/>
              <a:gd name="connsiteX5" fmla="*/ 0 w 730343"/>
              <a:gd name="connsiteY5" fmla="*/ 158227 h 418686"/>
              <a:gd name="connsiteX6" fmla="*/ 142249 w 730343"/>
              <a:gd name="connsiteY6" fmla="*/ 0 h 41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343" h="418686">
                <a:moveTo>
                  <a:pt x="142249" y="0"/>
                </a:moveTo>
                <a:lnTo>
                  <a:pt x="597817" y="17282"/>
                </a:lnTo>
                <a:lnTo>
                  <a:pt x="730343" y="287220"/>
                </a:lnTo>
                <a:lnTo>
                  <a:pt x="559373" y="418686"/>
                </a:lnTo>
                <a:lnTo>
                  <a:pt x="47177" y="382252"/>
                </a:lnTo>
                <a:lnTo>
                  <a:pt x="0" y="158227"/>
                </a:lnTo>
                <a:lnTo>
                  <a:pt x="14224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grpSp>
        <p:nvGrpSpPr>
          <p:cNvPr id="81926" name="Grupper 29">
            <a:extLst>
              <a:ext uri="{FF2B5EF4-FFF2-40B4-BE49-F238E27FC236}">
                <a16:creationId xmlns:a16="http://schemas.microsoft.com/office/drawing/2014/main" id="{429D02A1-5878-4067-AEEE-0420D3541272}"/>
              </a:ext>
            </a:extLst>
          </p:cNvPr>
          <p:cNvGrpSpPr>
            <a:grpSpLocks/>
          </p:cNvGrpSpPr>
          <p:nvPr/>
        </p:nvGrpSpPr>
        <p:grpSpPr bwMode="auto">
          <a:xfrm>
            <a:off x="684213" y="447675"/>
            <a:ext cx="476250" cy="385763"/>
            <a:chOff x="469947" y="548187"/>
            <a:chExt cx="476823" cy="384501"/>
          </a:xfrm>
        </p:grpSpPr>
        <p:sp>
          <p:nvSpPr>
            <p:cNvPr id="7" name="Kombinationstegning 6">
              <a:extLst>
                <a:ext uri="{FF2B5EF4-FFF2-40B4-BE49-F238E27FC236}">
                  <a16:creationId xmlns:a16="http://schemas.microsoft.com/office/drawing/2014/main" id="{17551DC0-6780-06D1-0E8B-58C2B4AF98CD}"/>
                </a:ext>
              </a:extLst>
            </p:cNvPr>
            <p:cNvSpPr/>
            <p:nvPr/>
          </p:nvSpPr>
          <p:spPr>
            <a:xfrm>
              <a:off x="469947" y="548187"/>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61" name="Tekstfelt 7">
              <a:extLst>
                <a:ext uri="{FF2B5EF4-FFF2-40B4-BE49-F238E27FC236}">
                  <a16:creationId xmlns:a16="http://schemas.microsoft.com/office/drawing/2014/main" id="{9EBD8208-E3B0-1C1D-F148-6E60A08652E3}"/>
                </a:ext>
              </a:extLst>
            </p:cNvPr>
            <p:cNvSpPr txBox="1">
              <a:spLocks noChangeArrowheads="1"/>
            </p:cNvSpPr>
            <p:nvPr/>
          </p:nvSpPr>
          <p:spPr bwMode="auto">
            <a:xfrm>
              <a:off x="503957" y="626916"/>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1</a:t>
              </a:r>
            </a:p>
          </p:txBody>
        </p:sp>
      </p:grpSp>
      <p:grpSp>
        <p:nvGrpSpPr>
          <p:cNvPr id="81927" name="Grupper 28">
            <a:extLst>
              <a:ext uri="{FF2B5EF4-FFF2-40B4-BE49-F238E27FC236}">
                <a16:creationId xmlns:a16="http://schemas.microsoft.com/office/drawing/2014/main" id="{8A7FC702-37F7-5807-278A-BA7BFB68BDB1}"/>
              </a:ext>
            </a:extLst>
          </p:cNvPr>
          <p:cNvGrpSpPr>
            <a:grpSpLocks/>
          </p:cNvGrpSpPr>
          <p:nvPr/>
        </p:nvGrpSpPr>
        <p:grpSpPr bwMode="auto">
          <a:xfrm>
            <a:off x="1706563" y="2987675"/>
            <a:ext cx="476250" cy="384175"/>
            <a:chOff x="2226753" y="2972752"/>
            <a:chExt cx="476823" cy="384501"/>
          </a:xfrm>
        </p:grpSpPr>
        <p:sp>
          <p:nvSpPr>
            <p:cNvPr id="18" name="Kombinationstegning 17">
              <a:extLst>
                <a:ext uri="{FF2B5EF4-FFF2-40B4-BE49-F238E27FC236}">
                  <a16:creationId xmlns:a16="http://schemas.microsoft.com/office/drawing/2014/main" id="{8FBA408E-7200-6AF3-4293-48277EF2DE21}"/>
                </a:ext>
              </a:extLst>
            </p:cNvPr>
            <p:cNvSpPr/>
            <p:nvPr/>
          </p:nvSpPr>
          <p:spPr>
            <a:xfrm>
              <a:off x="2226753" y="2972752"/>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59" name="Tekstfelt 18">
              <a:extLst>
                <a:ext uri="{FF2B5EF4-FFF2-40B4-BE49-F238E27FC236}">
                  <a16:creationId xmlns:a16="http://schemas.microsoft.com/office/drawing/2014/main" id="{64D2A1CC-9BE5-E2B3-AB49-AFC0A71D0FAE}"/>
                </a:ext>
              </a:extLst>
            </p:cNvPr>
            <p:cNvSpPr txBox="1">
              <a:spLocks noChangeArrowheads="1"/>
            </p:cNvSpPr>
            <p:nvPr/>
          </p:nvSpPr>
          <p:spPr bwMode="auto">
            <a:xfrm>
              <a:off x="2260763" y="3051481"/>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2</a:t>
              </a:r>
            </a:p>
          </p:txBody>
        </p:sp>
      </p:grpSp>
      <p:grpSp>
        <p:nvGrpSpPr>
          <p:cNvPr id="81928" name="Grupper 27">
            <a:extLst>
              <a:ext uri="{FF2B5EF4-FFF2-40B4-BE49-F238E27FC236}">
                <a16:creationId xmlns:a16="http://schemas.microsoft.com/office/drawing/2014/main" id="{79736629-5079-E3D8-CA32-0B4AA7DE9032}"/>
              </a:ext>
            </a:extLst>
          </p:cNvPr>
          <p:cNvGrpSpPr>
            <a:grpSpLocks/>
          </p:cNvGrpSpPr>
          <p:nvPr/>
        </p:nvGrpSpPr>
        <p:grpSpPr bwMode="auto">
          <a:xfrm>
            <a:off x="4821238" y="1497013"/>
            <a:ext cx="476250" cy="385762"/>
            <a:chOff x="5250770" y="1167045"/>
            <a:chExt cx="476823" cy="384501"/>
          </a:xfrm>
        </p:grpSpPr>
        <p:sp>
          <p:nvSpPr>
            <p:cNvPr id="21" name="Kombinationstegning 20">
              <a:extLst>
                <a:ext uri="{FF2B5EF4-FFF2-40B4-BE49-F238E27FC236}">
                  <a16:creationId xmlns:a16="http://schemas.microsoft.com/office/drawing/2014/main" id="{2128F62C-AAFC-4872-C723-1316E487F642}"/>
                </a:ext>
              </a:extLst>
            </p:cNvPr>
            <p:cNvSpPr/>
            <p:nvPr/>
          </p:nvSpPr>
          <p:spPr>
            <a:xfrm>
              <a:off x="5250770" y="1167045"/>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1957" name="Tekstfelt 21">
              <a:extLst>
                <a:ext uri="{FF2B5EF4-FFF2-40B4-BE49-F238E27FC236}">
                  <a16:creationId xmlns:a16="http://schemas.microsoft.com/office/drawing/2014/main" id="{50616C99-679F-FF27-3400-172492132CAC}"/>
                </a:ext>
              </a:extLst>
            </p:cNvPr>
            <p:cNvSpPr txBox="1">
              <a:spLocks noChangeArrowheads="1"/>
            </p:cNvSpPr>
            <p:nvPr/>
          </p:nvSpPr>
          <p:spPr bwMode="auto">
            <a:xfrm>
              <a:off x="5284780" y="1245774"/>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3</a:t>
              </a:r>
            </a:p>
          </p:txBody>
        </p:sp>
      </p:grpSp>
      <p:pic>
        <p:nvPicPr>
          <p:cNvPr id="81929" name="Billede 24">
            <a:extLst>
              <a:ext uri="{FF2B5EF4-FFF2-40B4-BE49-F238E27FC236}">
                <a16:creationId xmlns:a16="http://schemas.microsoft.com/office/drawing/2014/main" id="{22B30E8A-FA4E-7309-B1CC-60061919D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088" y="4056063"/>
            <a:ext cx="15875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Billede 26">
            <a:extLst>
              <a:ext uri="{FF2B5EF4-FFF2-40B4-BE49-F238E27FC236}">
                <a16:creationId xmlns:a16="http://schemas.microsoft.com/office/drawing/2014/main" id="{2FFA28A8-BF62-B895-BA4E-198BAD1F7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4813300"/>
            <a:ext cx="1009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kstfelt 30">
            <a:extLst>
              <a:ext uri="{FF2B5EF4-FFF2-40B4-BE49-F238E27FC236}">
                <a16:creationId xmlns:a16="http://schemas.microsoft.com/office/drawing/2014/main" id="{5AEF7FD1-279C-450B-A467-296F9EAEBAD9}"/>
              </a:ext>
            </a:extLst>
          </p:cNvPr>
          <p:cNvSpPr txBox="1">
            <a:spLocks noChangeArrowheads="1"/>
          </p:cNvSpPr>
          <p:nvPr/>
        </p:nvSpPr>
        <p:spPr bwMode="auto">
          <a:xfrm>
            <a:off x="1225550" y="588963"/>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UNDGÅ, AT SOCIALE OVERDRIVELSER OPSTÅR – DET VIL JEG GØRE:</a:t>
            </a:r>
          </a:p>
        </p:txBody>
      </p:sp>
      <p:sp>
        <p:nvSpPr>
          <p:cNvPr id="81932" name="Tekstfelt 31">
            <a:extLst>
              <a:ext uri="{FF2B5EF4-FFF2-40B4-BE49-F238E27FC236}">
                <a16:creationId xmlns:a16="http://schemas.microsoft.com/office/drawing/2014/main" id="{2F7ABEC7-3C09-236E-FCB5-4774DCBC68DD}"/>
              </a:ext>
            </a:extLst>
          </p:cNvPr>
          <p:cNvSpPr txBox="1">
            <a:spLocks noChangeArrowheads="1"/>
          </p:cNvSpPr>
          <p:nvPr/>
        </p:nvSpPr>
        <p:spPr bwMode="auto">
          <a:xfrm>
            <a:off x="5394325" y="1679575"/>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SKAB DET GODE FÆLLESSKAB </a:t>
            </a:r>
            <a:br>
              <a:rPr lang="da-DK" altLang="da-DK" sz="1200" b="1">
                <a:solidFill>
                  <a:srgbClr val="76B72A"/>
                </a:solidFill>
                <a:ea typeface="Calibri" panose="020F0502020204030204" pitchFamily="34" charset="0"/>
                <a:cs typeface="Times New Roman" panose="02020603050405020304" pitchFamily="18" charset="0"/>
              </a:rPr>
            </a:br>
            <a:r>
              <a:rPr lang="da-DK" altLang="da-DK" sz="1200" b="1">
                <a:solidFill>
                  <a:srgbClr val="76B72A"/>
                </a:solidFill>
                <a:ea typeface="Calibri" panose="020F0502020204030204" pitchFamily="34" charset="0"/>
                <a:cs typeface="Times New Roman" panose="02020603050405020304" pitchFamily="18" charset="0"/>
              </a:rPr>
              <a:t>– DET VIL JEG GØRE:</a:t>
            </a:r>
          </a:p>
        </p:txBody>
      </p:sp>
      <p:sp>
        <p:nvSpPr>
          <p:cNvPr id="81933" name="Tekstfelt 32">
            <a:extLst>
              <a:ext uri="{FF2B5EF4-FFF2-40B4-BE49-F238E27FC236}">
                <a16:creationId xmlns:a16="http://schemas.microsoft.com/office/drawing/2014/main" id="{FF9F1DB0-D849-169D-EE64-6AA3D71A8AD5}"/>
              </a:ext>
            </a:extLst>
          </p:cNvPr>
          <p:cNvSpPr txBox="1">
            <a:spLocks noChangeArrowheads="1"/>
          </p:cNvSpPr>
          <p:nvPr/>
        </p:nvSpPr>
        <p:spPr bwMode="auto">
          <a:xfrm>
            <a:off x="2301875" y="3086100"/>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rgbClr val="76B72A"/>
                </a:solidFill>
                <a:ea typeface="Calibri" panose="020F0502020204030204" pitchFamily="34" charset="0"/>
                <a:cs typeface="Times New Roman" panose="02020603050405020304" pitchFamily="18" charset="0"/>
              </a:rPr>
              <a:t>SIG FRA, NÅR DU IKKE VIL VÆRE MED </a:t>
            </a:r>
            <a:br>
              <a:rPr lang="da-DK" altLang="da-DK" sz="1200" b="1">
                <a:solidFill>
                  <a:srgbClr val="76B72A"/>
                </a:solidFill>
                <a:ea typeface="Calibri" panose="020F0502020204030204" pitchFamily="34" charset="0"/>
                <a:cs typeface="Times New Roman" panose="02020603050405020304" pitchFamily="18" charset="0"/>
              </a:rPr>
            </a:br>
            <a:r>
              <a:rPr lang="da-DK" altLang="da-DK" sz="1200" b="1">
                <a:solidFill>
                  <a:srgbClr val="76B72A"/>
                </a:solidFill>
                <a:ea typeface="Calibri" panose="020F0502020204030204" pitchFamily="34" charset="0"/>
                <a:cs typeface="Times New Roman" panose="02020603050405020304" pitchFamily="18" charset="0"/>
              </a:rPr>
              <a:t>– DET VIL JEG GØRE:</a:t>
            </a:r>
          </a:p>
        </p:txBody>
      </p:sp>
      <p:graphicFrame>
        <p:nvGraphicFramePr>
          <p:cNvPr id="24" name="Tabel 23">
            <a:extLst>
              <a:ext uri="{FF2B5EF4-FFF2-40B4-BE49-F238E27FC236}">
                <a16:creationId xmlns:a16="http://schemas.microsoft.com/office/drawing/2014/main" id="{A1C0C41D-92A1-CB93-1222-1D38ECFC2D22}"/>
              </a:ext>
            </a:extLst>
          </p:cNvPr>
          <p:cNvGraphicFramePr>
            <a:graphicFrameLocks noGrp="1"/>
          </p:cNvGraphicFramePr>
          <p:nvPr/>
        </p:nvGraphicFramePr>
        <p:xfrm>
          <a:off x="668338" y="1214438"/>
          <a:ext cx="3302000" cy="1343025"/>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675">
                <a:tc>
                  <a:txBody>
                    <a:bodyPr/>
                    <a:lstStyle/>
                    <a:p>
                      <a:r>
                        <a:rPr lang="da-DK" sz="1600" b="0" dirty="0">
                          <a:solidFill>
                            <a:schemeClr val="tx1"/>
                          </a:solidFill>
                        </a:rPr>
                        <a:t>1. </a:t>
                      </a:r>
                    </a:p>
                  </a:txBody>
                  <a:tcPr marL="0" marR="0" marT="36028" marB="3602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675">
                <a:tc>
                  <a:txBody>
                    <a:bodyPr/>
                    <a:lstStyle/>
                    <a:p>
                      <a:r>
                        <a:rPr lang="da-DK" sz="1600" b="0" dirty="0">
                          <a:solidFill>
                            <a:schemeClr val="tx1"/>
                          </a:solidFill>
                        </a:rPr>
                        <a:t>2. </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675">
                <a:tc>
                  <a:txBody>
                    <a:bodyPr/>
                    <a:lstStyle/>
                    <a:p>
                      <a:r>
                        <a:rPr lang="da-DK" sz="1600" b="0" dirty="0">
                          <a:solidFill>
                            <a:schemeClr val="tx1"/>
                          </a:solidFill>
                        </a:rPr>
                        <a:t>3. </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4" name="Tabel 33">
            <a:extLst>
              <a:ext uri="{FF2B5EF4-FFF2-40B4-BE49-F238E27FC236}">
                <a16:creationId xmlns:a16="http://schemas.microsoft.com/office/drawing/2014/main" id="{B6E9D650-5E4E-A794-4B2D-A9D384E2B382}"/>
              </a:ext>
            </a:extLst>
          </p:cNvPr>
          <p:cNvGraphicFramePr>
            <a:graphicFrameLocks noGrp="1"/>
          </p:cNvGraphicFramePr>
          <p:nvPr/>
        </p:nvGraphicFramePr>
        <p:xfrm>
          <a:off x="1897063" y="3687763"/>
          <a:ext cx="3302000" cy="1341437"/>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146">
                <a:tc>
                  <a:txBody>
                    <a:bodyPr/>
                    <a:lstStyle/>
                    <a:p>
                      <a:r>
                        <a:rPr lang="da-DK" sz="1600" b="0" dirty="0">
                          <a:solidFill>
                            <a:schemeClr val="bg1"/>
                          </a:solidFill>
                        </a:rPr>
                        <a:t>1. </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dirty="0">
                          <a:solidFill>
                            <a:schemeClr val="bg1"/>
                          </a:solidFill>
                        </a:rPr>
                        <a:t>2.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dirty="0">
                          <a:solidFill>
                            <a:schemeClr val="bg1"/>
                          </a:solidFill>
                        </a:rPr>
                        <a:t>3.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5" name="Tabel 34">
            <a:extLst>
              <a:ext uri="{FF2B5EF4-FFF2-40B4-BE49-F238E27FC236}">
                <a16:creationId xmlns:a16="http://schemas.microsoft.com/office/drawing/2014/main" id="{DED769F0-5260-3CFD-DDFC-5626C641FF77}"/>
              </a:ext>
            </a:extLst>
          </p:cNvPr>
          <p:cNvGraphicFramePr>
            <a:graphicFrameLocks noGrp="1"/>
          </p:cNvGraphicFramePr>
          <p:nvPr/>
        </p:nvGraphicFramePr>
        <p:xfrm>
          <a:off x="5249863" y="2222500"/>
          <a:ext cx="3038475" cy="1341438"/>
        </p:xfrm>
        <a:graphic>
          <a:graphicData uri="http://schemas.openxmlformats.org/drawingml/2006/table">
            <a:tbl>
              <a:tblPr firstRow="1" bandRow="1">
                <a:tableStyleId>{5C22544A-7EE6-4342-B048-85BDC9FD1C3A}</a:tableStyleId>
              </a:tblPr>
              <a:tblGrid>
                <a:gridCol w="3038475">
                  <a:extLst>
                    <a:ext uri="{9D8B030D-6E8A-4147-A177-3AD203B41FA5}">
                      <a16:colId xmlns:a16="http://schemas.microsoft.com/office/drawing/2014/main" val="20000"/>
                    </a:ext>
                  </a:extLst>
                </a:gridCol>
              </a:tblGrid>
              <a:tr h="447146">
                <a:tc>
                  <a:txBody>
                    <a:bodyPr/>
                    <a:lstStyle/>
                    <a:p>
                      <a:r>
                        <a:rPr lang="da-DK" sz="1600" b="0" dirty="0">
                          <a:solidFill>
                            <a:schemeClr val="tx1"/>
                          </a:solidFill>
                        </a:rPr>
                        <a:t>1. </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dirty="0">
                          <a:solidFill>
                            <a:schemeClr val="tx1"/>
                          </a:solidFill>
                        </a:rPr>
                        <a:t>2.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dirty="0">
                          <a:solidFill>
                            <a:schemeClr val="tx1"/>
                          </a:solidFill>
                        </a:rPr>
                        <a:t>3. </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81955" name="Billede 35">
            <a:extLst>
              <a:ext uri="{FF2B5EF4-FFF2-40B4-BE49-F238E27FC236}">
                <a16:creationId xmlns:a16="http://schemas.microsoft.com/office/drawing/2014/main" id="{D0504547-D1F4-1306-D20D-6C3E0DA5D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4000"/>
            <a:ext cx="42608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Billede 16">
            <a:extLst>
              <a:ext uri="{FF2B5EF4-FFF2-40B4-BE49-F238E27FC236}">
                <a16:creationId xmlns:a16="http://schemas.microsoft.com/office/drawing/2014/main" id="{23493BFD-801C-08E8-440A-5B8502C5B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Pladsholder til indhold 5">
            <a:extLst>
              <a:ext uri="{FF2B5EF4-FFF2-40B4-BE49-F238E27FC236}">
                <a16:creationId xmlns:a16="http://schemas.microsoft.com/office/drawing/2014/main" id="{58EBFD71-239F-2B11-564E-ABA94C507D9A}"/>
              </a:ext>
            </a:extLst>
          </p:cNvPr>
          <p:cNvGraphicFramePr>
            <a:graphicFrameLocks/>
          </p:cNvGraphicFramePr>
          <p:nvPr/>
        </p:nvGraphicFramePr>
        <p:xfrm>
          <a:off x="635000" y="1374775"/>
          <a:ext cx="7875588" cy="1160463"/>
        </p:xfrm>
        <a:graphic>
          <a:graphicData uri="http://schemas.openxmlformats.org/drawingml/2006/table">
            <a:tbl>
              <a:tblPr firstRow="1" firstCol="1" bandRow="1">
                <a:tableStyleId>{F5AB1C69-6EDB-4FF4-983F-18BD219EF322}</a:tableStyleId>
              </a:tblPr>
              <a:tblGrid>
                <a:gridCol w="434488">
                  <a:extLst>
                    <a:ext uri="{9D8B030D-6E8A-4147-A177-3AD203B41FA5}">
                      <a16:colId xmlns:a16="http://schemas.microsoft.com/office/drawing/2014/main" val="20000"/>
                    </a:ext>
                  </a:extLst>
                </a:gridCol>
                <a:gridCol w="6639380">
                  <a:extLst>
                    <a:ext uri="{9D8B030D-6E8A-4147-A177-3AD203B41FA5}">
                      <a16:colId xmlns:a16="http://schemas.microsoft.com/office/drawing/2014/main" val="20001"/>
                    </a:ext>
                  </a:extLst>
                </a:gridCol>
                <a:gridCol w="801720">
                  <a:extLst>
                    <a:ext uri="{9D8B030D-6E8A-4147-A177-3AD203B41FA5}">
                      <a16:colId xmlns:a16="http://schemas.microsoft.com/office/drawing/2014/main" val="20002"/>
                    </a:ext>
                  </a:extLst>
                </a:gridCol>
              </a:tblGrid>
              <a:tr h="366384">
                <a:tc gridSpan="2">
                  <a:txBody>
                    <a:bodyPr/>
                    <a:lstStyle/>
                    <a:p>
                      <a:pPr>
                        <a:lnSpc>
                          <a:spcPct val="107000"/>
                        </a:lnSpc>
                        <a:spcAft>
                          <a:spcPts val="800"/>
                        </a:spcAft>
                      </a:pPr>
                      <a:r>
                        <a:rPr lang="da-DK" sz="1600" b="1" dirty="0">
                          <a:solidFill>
                            <a:schemeClr val="tx1"/>
                          </a:solidFill>
                          <a:effectLst/>
                          <a:latin typeface="Calibri"/>
                          <a:ea typeface="Calibri"/>
                          <a:cs typeface="Times New Roman"/>
                        </a:rPr>
                        <a:t>           </a:t>
                      </a:r>
                      <a:r>
                        <a:rPr lang="da-DK" sz="1400" b="1" dirty="0">
                          <a:solidFill>
                            <a:schemeClr val="tx1"/>
                          </a:solidFill>
                          <a:effectLst/>
                          <a:latin typeface="Calibri"/>
                          <a:ea typeface="Calibri"/>
                          <a:cs typeface="Times New Roman"/>
                        </a:rPr>
                        <a:t>HJÆLP</a:t>
                      </a:r>
                      <a:r>
                        <a:rPr lang="da-DK" sz="1400" b="1" baseline="0" dirty="0">
                          <a:solidFill>
                            <a:schemeClr val="tx1"/>
                          </a:solidFill>
                          <a:effectLst/>
                          <a:latin typeface="Calibri"/>
                          <a:ea typeface="Calibri"/>
                          <a:cs typeface="Times New Roman"/>
                        </a:rPr>
                        <a:t> DE UNGE MED AT FÅ ET REALISTISK BILLEDE AF DE ANDRE. HVAD KAN I GØRE?</a:t>
                      </a:r>
                      <a:endParaRPr lang="da-DK" sz="1400" b="1" dirty="0">
                        <a:solidFill>
                          <a:schemeClr val="tx1"/>
                        </a:solidFill>
                        <a:effectLst/>
                        <a:latin typeface="Calibri"/>
                        <a:ea typeface="Calibri"/>
                        <a:cs typeface="Times New Roman"/>
                      </a:endParaRPr>
                    </a:p>
                  </a:txBody>
                  <a:tcPr marL="0" marR="68398" marT="35699" marB="71398">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699" marB="71398">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1</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2</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4693">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3</a:t>
                      </a:r>
                    </a:p>
                  </a:txBody>
                  <a:tcPr marL="71998" marR="35999" marT="89247"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Aft>
                          <a:spcPts val="0"/>
                        </a:spcAft>
                      </a:pPr>
                      <a:endParaRPr lang="da-DK" sz="1500" b="1" dirty="0">
                        <a:solidFill>
                          <a:schemeClr val="accent1"/>
                        </a:solidFill>
                        <a:effectLst/>
                        <a:latin typeface="+mn-lt"/>
                        <a:ea typeface="Calibri"/>
                        <a:cs typeface="Times New Roman"/>
                      </a:endParaRPr>
                    </a:p>
                  </a:txBody>
                  <a:tcPr marL="71998" marR="35999" marT="35699" marB="35699">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83987" name="Billede 12">
            <a:extLst>
              <a:ext uri="{FF2B5EF4-FFF2-40B4-BE49-F238E27FC236}">
                <a16:creationId xmlns:a16="http://schemas.microsoft.com/office/drawing/2014/main" id="{C39E2E70-60E7-6303-FB00-054980A27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60350"/>
            <a:ext cx="4462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Pladsholder til indhold 5">
            <a:extLst>
              <a:ext uri="{FF2B5EF4-FFF2-40B4-BE49-F238E27FC236}">
                <a16:creationId xmlns:a16="http://schemas.microsoft.com/office/drawing/2014/main" id="{FD9393AF-EED7-4311-8DEE-B4EF117680C5}"/>
              </a:ext>
            </a:extLst>
          </p:cNvPr>
          <p:cNvGraphicFramePr>
            <a:graphicFrameLocks/>
          </p:cNvGraphicFramePr>
          <p:nvPr/>
        </p:nvGraphicFramePr>
        <p:xfrm>
          <a:off x="635000" y="2727325"/>
          <a:ext cx="7875588" cy="1184275"/>
        </p:xfrm>
        <a:graphic>
          <a:graphicData uri="http://schemas.openxmlformats.org/drawingml/2006/table">
            <a:tbl>
              <a:tblPr firstRow="1" firstCol="1" bandRow="1">
                <a:tableStyleId>{F5AB1C69-6EDB-4FF4-983F-18BD219EF322}</a:tableStyleId>
              </a:tblPr>
              <a:tblGrid>
                <a:gridCol w="457385">
                  <a:extLst>
                    <a:ext uri="{9D8B030D-6E8A-4147-A177-3AD203B41FA5}">
                      <a16:colId xmlns:a16="http://schemas.microsoft.com/office/drawing/2014/main" val="20000"/>
                    </a:ext>
                  </a:extLst>
                </a:gridCol>
                <a:gridCol w="6618950">
                  <a:extLst>
                    <a:ext uri="{9D8B030D-6E8A-4147-A177-3AD203B41FA5}">
                      <a16:colId xmlns:a16="http://schemas.microsoft.com/office/drawing/2014/main" val="20001"/>
                    </a:ext>
                  </a:extLst>
                </a:gridCol>
                <a:gridCol w="799253">
                  <a:extLst>
                    <a:ext uri="{9D8B030D-6E8A-4147-A177-3AD203B41FA5}">
                      <a16:colId xmlns:a16="http://schemas.microsoft.com/office/drawing/2014/main" val="20002"/>
                    </a:ext>
                  </a:extLst>
                </a:gridCol>
              </a:tblGrid>
              <a:tr h="336551">
                <a:tc gridSpan="2">
                  <a:txBody>
                    <a:bodyPr/>
                    <a:lstStyle/>
                    <a:p>
                      <a:pPr>
                        <a:lnSpc>
                          <a:spcPct val="107000"/>
                        </a:lnSpc>
                        <a:spcAft>
                          <a:spcPts val="800"/>
                        </a:spcAft>
                      </a:pPr>
                      <a:r>
                        <a:rPr lang="da-DK" sz="1400" b="1" dirty="0">
                          <a:solidFill>
                            <a:schemeClr val="tx1"/>
                          </a:solidFill>
                          <a:effectLst/>
                          <a:latin typeface="Calibri"/>
                          <a:ea typeface="Calibri"/>
                          <a:cs typeface="Times New Roman"/>
                        </a:rPr>
                        <a:t> HJÆLP DE UNGE MED AT SIGE FRA</a:t>
                      </a:r>
                      <a:r>
                        <a:rPr lang="da-DK" sz="1400" b="1" dirty="0">
                          <a:solidFill>
                            <a:schemeClr val="tx1"/>
                          </a:solidFill>
                          <a:effectLst/>
                          <a:latin typeface="+mn-lt"/>
                          <a:ea typeface="Calibri"/>
                          <a:cs typeface="Times New Roman"/>
                        </a:rPr>
                        <a:t>. HVAD KAN I GØRE?</a:t>
                      </a:r>
                    </a:p>
                  </a:txBody>
                  <a:tcPr marL="431985" marR="6839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1</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2</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2575">
                <a:tc>
                  <a:txBody>
                    <a:bodyPr/>
                    <a:lstStyle/>
                    <a:p>
                      <a:pPr algn="ctr">
                        <a:lnSpc>
                          <a:spcPts val="1000"/>
                        </a:lnSpc>
                        <a:spcAft>
                          <a:spcPts val="0"/>
                        </a:spcAft>
                      </a:pPr>
                      <a:r>
                        <a:rPr lang="da-DK" sz="1200" b="0" dirty="0">
                          <a:solidFill>
                            <a:schemeClr val="bg1"/>
                          </a:solidFill>
                          <a:effectLst/>
                          <a:latin typeface="Arial" pitchFamily="34" charset="0"/>
                          <a:ea typeface="Calibri"/>
                          <a:cs typeface="Arial" pitchFamily="34" charset="0"/>
                        </a:rPr>
                        <a:t>3</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84004" name="Grupper 25">
            <a:extLst>
              <a:ext uri="{FF2B5EF4-FFF2-40B4-BE49-F238E27FC236}">
                <a16:creationId xmlns:a16="http://schemas.microsoft.com/office/drawing/2014/main" id="{BC39266F-3459-9B3B-2140-5AE1370AAAF2}"/>
              </a:ext>
            </a:extLst>
          </p:cNvPr>
          <p:cNvGrpSpPr>
            <a:grpSpLocks/>
          </p:cNvGrpSpPr>
          <p:nvPr/>
        </p:nvGrpSpPr>
        <p:grpSpPr bwMode="auto">
          <a:xfrm>
            <a:off x="608013" y="1243013"/>
            <a:ext cx="476250" cy="384175"/>
            <a:chOff x="1055801" y="509047"/>
            <a:chExt cx="724797" cy="584462"/>
          </a:xfrm>
        </p:grpSpPr>
        <p:sp>
          <p:nvSpPr>
            <p:cNvPr id="27" name="Kombinationstegning 26">
              <a:extLst>
                <a:ext uri="{FF2B5EF4-FFF2-40B4-BE49-F238E27FC236}">
                  <a16:creationId xmlns:a16="http://schemas.microsoft.com/office/drawing/2014/main" id="{C55F27DA-6139-1E78-0B4D-C9DF148BC558}"/>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8" name="Tekstfelt 27">
              <a:extLst>
                <a:ext uri="{FF2B5EF4-FFF2-40B4-BE49-F238E27FC236}">
                  <a16:creationId xmlns:a16="http://schemas.microsoft.com/office/drawing/2014/main" id="{3EFECF07-51C3-AC7A-0CB2-B0788ECA6F2F}"/>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1</a:t>
              </a:r>
            </a:p>
          </p:txBody>
        </p:sp>
      </p:grpSp>
      <p:graphicFrame>
        <p:nvGraphicFramePr>
          <p:cNvPr id="16" name="Pladsholder til indhold 5">
            <a:extLst>
              <a:ext uri="{FF2B5EF4-FFF2-40B4-BE49-F238E27FC236}">
                <a16:creationId xmlns:a16="http://schemas.microsoft.com/office/drawing/2014/main" id="{7AFC2481-37A7-98FB-EAC6-9F300C195DC6}"/>
              </a:ext>
            </a:extLst>
          </p:cNvPr>
          <p:cNvGraphicFramePr>
            <a:graphicFrameLocks/>
          </p:cNvGraphicFramePr>
          <p:nvPr/>
        </p:nvGraphicFramePr>
        <p:xfrm>
          <a:off x="635000" y="4175125"/>
          <a:ext cx="7875588" cy="1184275"/>
        </p:xfrm>
        <a:graphic>
          <a:graphicData uri="http://schemas.openxmlformats.org/drawingml/2006/table">
            <a:tbl>
              <a:tblPr firstRow="1" firstCol="1" bandRow="1">
                <a:tableStyleId>{F5AB1C69-6EDB-4FF4-983F-18BD219EF322}</a:tableStyleId>
              </a:tblPr>
              <a:tblGrid>
                <a:gridCol w="434488">
                  <a:extLst>
                    <a:ext uri="{9D8B030D-6E8A-4147-A177-3AD203B41FA5}">
                      <a16:colId xmlns:a16="http://schemas.microsoft.com/office/drawing/2014/main" val="20000"/>
                    </a:ext>
                  </a:extLst>
                </a:gridCol>
                <a:gridCol w="6639380">
                  <a:extLst>
                    <a:ext uri="{9D8B030D-6E8A-4147-A177-3AD203B41FA5}">
                      <a16:colId xmlns:a16="http://schemas.microsoft.com/office/drawing/2014/main" val="20001"/>
                    </a:ext>
                  </a:extLst>
                </a:gridCol>
                <a:gridCol w="801720">
                  <a:extLst>
                    <a:ext uri="{9D8B030D-6E8A-4147-A177-3AD203B41FA5}">
                      <a16:colId xmlns:a16="http://schemas.microsoft.com/office/drawing/2014/main" val="20002"/>
                    </a:ext>
                  </a:extLst>
                </a:gridCol>
              </a:tblGrid>
              <a:tr h="336551">
                <a:tc gridSpan="2">
                  <a:txBody>
                    <a:bodyPr/>
                    <a:lstStyle/>
                    <a:p>
                      <a:pPr>
                        <a:lnSpc>
                          <a:spcPct val="107000"/>
                        </a:lnSpc>
                        <a:spcAft>
                          <a:spcPts val="800"/>
                        </a:spcAft>
                      </a:pPr>
                      <a:r>
                        <a:rPr lang="da-DK" sz="1400" b="1" dirty="0">
                          <a:solidFill>
                            <a:schemeClr val="tx1"/>
                          </a:solidFill>
                          <a:effectLst/>
                          <a:latin typeface="Calibri"/>
                          <a:ea typeface="Calibri"/>
                          <a:cs typeface="Times New Roman"/>
                        </a:rPr>
                        <a:t>           HJÆLP DE UNGE MED AT SKABE ET GODT FÆLLESSKAB </a:t>
                      </a:r>
                      <a:r>
                        <a:rPr lang="da-DK" sz="1400" b="1" dirty="0">
                          <a:solidFill>
                            <a:schemeClr val="tx1"/>
                          </a:solidFill>
                          <a:effectLst/>
                          <a:latin typeface="+mn-lt"/>
                          <a:ea typeface="Calibri"/>
                          <a:cs typeface="Times New Roman"/>
                        </a:rPr>
                        <a:t>I KLASSEN. HVAD KAN I GØRE?</a:t>
                      </a:r>
                    </a:p>
                  </a:txBody>
                  <a:tcPr marL="0" marR="6839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107000"/>
                        </a:lnSpc>
                        <a:spcAft>
                          <a:spcPts val="800"/>
                        </a:spcAft>
                      </a:pPr>
                      <a:endParaRPr lang="da-DK" sz="1800" b="1" dirty="0">
                        <a:solidFill>
                          <a:schemeClr val="tx1"/>
                        </a:solidFill>
                        <a:effectLst/>
                        <a:latin typeface="Calibri"/>
                        <a:ea typeface="Calibri"/>
                        <a:cs typeface="Times New Roman"/>
                      </a:endParaRPr>
                    </a:p>
                  </a:txBody>
                  <a:tcPr marL="68580" marR="68580"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600" b="1" dirty="0">
                        <a:solidFill>
                          <a:schemeClr val="accent1"/>
                        </a:solidFill>
                        <a:effectLst/>
                        <a:latin typeface="+mn-lt"/>
                        <a:ea typeface="Calibri"/>
                        <a:cs typeface="Times New Roman"/>
                      </a:endParaRPr>
                    </a:p>
                  </a:txBody>
                  <a:tcPr marL="68578" marR="68578" marT="35985" marB="71969">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1</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Calibri"/>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2</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2575">
                <a:tc>
                  <a:txBody>
                    <a:bodyPr/>
                    <a:lstStyle/>
                    <a:p>
                      <a:pPr algn="ctr">
                        <a:lnSpc>
                          <a:spcPts val="1000"/>
                        </a:lnSpc>
                        <a:spcAft>
                          <a:spcPts val="0"/>
                        </a:spcAft>
                      </a:pPr>
                      <a:r>
                        <a:rPr lang="da-DK" sz="1200" b="0" dirty="0">
                          <a:solidFill>
                            <a:schemeClr val="tx1"/>
                          </a:solidFill>
                          <a:effectLst/>
                          <a:latin typeface="Arial" pitchFamily="34" charset="0"/>
                          <a:ea typeface="Calibri"/>
                          <a:cs typeface="Arial" pitchFamily="34" charset="0"/>
                        </a:rPr>
                        <a:t>3</a:t>
                      </a:r>
                    </a:p>
                  </a:txBody>
                  <a:tcPr marL="68398" marR="35999" marT="71969"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nSpc>
                          <a:spcPct val="107000"/>
                        </a:lnSpc>
                        <a:spcAft>
                          <a:spcPts val="800"/>
                        </a:spcAft>
                      </a:pPr>
                      <a:endParaRPr lang="da-DK" sz="1500" dirty="0">
                        <a:effectLst/>
                        <a:latin typeface="+mn-lt"/>
                        <a:ea typeface="Calibri"/>
                        <a:cs typeface="Times New Roman"/>
                      </a:endParaRPr>
                    </a:p>
                  </a:txBody>
                  <a:tcPr marL="68578" marR="68578" marT="0" marB="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500" b="1" dirty="0">
                        <a:solidFill>
                          <a:schemeClr val="accent1"/>
                        </a:solidFill>
                        <a:effectLst/>
                        <a:latin typeface="+mn-lt"/>
                        <a:ea typeface="Calibri"/>
                        <a:cs typeface="Times New Roman"/>
                      </a:endParaRPr>
                    </a:p>
                  </a:txBody>
                  <a:tcPr marL="68398" marR="35999" marT="53977" marB="0">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84021" name="Grupper 29">
            <a:extLst>
              <a:ext uri="{FF2B5EF4-FFF2-40B4-BE49-F238E27FC236}">
                <a16:creationId xmlns:a16="http://schemas.microsoft.com/office/drawing/2014/main" id="{7D2E258A-0956-A764-81D3-B00F5C5308F1}"/>
              </a:ext>
            </a:extLst>
          </p:cNvPr>
          <p:cNvGrpSpPr>
            <a:grpSpLocks/>
          </p:cNvGrpSpPr>
          <p:nvPr/>
        </p:nvGrpSpPr>
        <p:grpSpPr bwMode="auto">
          <a:xfrm>
            <a:off x="608013" y="2590800"/>
            <a:ext cx="476250" cy="384175"/>
            <a:chOff x="1055801" y="509047"/>
            <a:chExt cx="724797" cy="584462"/>
          </a:xfrm>
        </p:grpSpPr>
        <p:sp>
          <p:nvSpPr>
            <p:cNvPr id="31" name="Kombinationstegning 30">
              <a:extLst>
                <a:ext uri="{FF2B5EF4-FFF2-40B4-BE49-F238E27FC236}">
                  <a16:creationId xmlns:a16="http://schemas.microsoft.com/office/drawing/2014/main" id="{FE073C49-C360-D2BC-D862-310A56D29772}"/>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6" name="Tekstfelt 31">
              <a:extLst>
                <a:ext uri="{FF2B5EF4-FFF2-40B4-BE49-F238E27FC236}">
                  <a16:creationId xmlns:a16="http://schemas.microsoft.com/office/drawing/2014/main" id="{A4397F39-AF54-AF3B-7887-76409AFF76D4}"/>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2</a:t>
              </a:r>
            </a:p>
          </p:txBody>
        </p:sp>
      </p:grpSp>
      <p:grpSp>
        <p:nvGrpSpPr>
          <p:cNvPr id="84022" name="Grupper 32">
            <a:extLst>
              <a:ext uri="{FF2B5EF4-FFF2-40B4-BE49-F238E27FC236}">
                <a16:creationId xmlns:a16="http://schemas.microsoft.com/office/drawing/2014/main" id="{CC332AE8-591C-0EF8-1603-01B25017DCA5}"/>
              </a:ext>
            </a:extLst>
          </p:cNvPr>
          <p:cNvGrpSpPr>
            <a:grpSpLocks/>
          </p:cNvGrpSpPr>
          <p:nvPr/>
        </p:nvGrpSpPr>
        <p:grpSpPr bwMode="auto">
          <a:xfrm>
            <a:off x="608013" y="4071938"/>
            <a:ext cx="476250" cy="384175"/>
            <a:chOff x="1055801" y="509047"/>
            <a:chExt cx="724797" cy="584462"/>
          </a:xfrm>
        </p:grpSpPr>
        <p:sp>
          <p:nvSpPr>
            <p:cNvPr id="34" name="Kombinationstegning 33">
              <a:extLst>
                <a:ext uri="{FF2B5EF4-FFF2-40B4-BE49-F238E27FC236}">
                  <a16:creationId xmlns:a16="http://schemas.microsoft.com/office/drawing/2014/main" id="{C68877CB-A74D-07A8-0440-E913A744A963}"/>
                </a:ext>
              </a:extLst>
            </p:cNvPr>
            <p:cNvSpPr/>
            <p:nvPr/>
          </p:nvSpPr>
          <p:spPr>
            <a:xfrm>
              <a:off x="1055801" y="509047"/>
              <a:ext cx="707884"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4024" name="Tekstfelt 34">
              <a:extLst>
                <a:ext uri="{FF2B5EF4-FFF2-40B4-BE49-F238E27FC236}">
                  <a16:creationId xmlns:a16="http://schemas.microsoft.com/office/drawing/2014/main" id="{44B54F55-8B85-E67B-EC55-52B8706E0FC0}"/>
                </a:ext>
              </a:extLst>
            </p:cNvPr>
            <p:cNvSpPr txBox="1">
              <a:spLocks noChangeArrowheads="1"/>
            </p:cNvSpPr>
            <p:nvPr/>
          </p:nvSpPr>
          <p:spPr bwMode="auto">
            <a:xfrm>
              <a:off x="1107498" y="628719"/>
              <a:ext cx="673100" cy="37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rgbClr val="FFFFFF"/>
                  </a:solidFill>
                </a:rPr>
                <a:t>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dsholder til tekst 2">
            <a:extLst>
              <a:ext uri="{FF2B5EF4-FFF2-40B4-BE49-F238E27FC236}">
                <a16:creationId xmlns:a16="http://schemas.microsoft.com/office/drawing/2014/main" id="{2512D0A0-AFCB-ECD1-4B21-EBAD5EBA2477}"/>
              </a:ext>
            </a:extLst>
          </p:cNvPr>
          <p:cNvSpPr>
            <a:spLocks noGrp="1" noChangeArrowheads="1"/>
          </p:cNvSpPr>
          <p:nvPr>
            <p:ph type="body" sz="quarter" idx="14"/>
          </p:nvPr>
        </p:nvSpPr>
        <p:spPr>
          <a:xfrm>
            <a:off x="792163" y="2124075"/>
            <a:ext cx="4151312" cy="1639888"/>
          </a:xfrm>
        </p:spPr>
        <p:txBody>
          <a:bodyPr/>
          <a:lstStyle/>
          <a:p>
            <a:pPr marL="0" indent="0" eaLnBrk="1" hangingPunct="1">
              <a:buFont typeface="Wingdings" panose="05000000000000000000" pitchFamily="2" charset="2"/>
              <a:buNone/>
            </a:pPr>
            <a:r>
              <a:rPr lang="da-DK" altLang="da-DK" sz="2800" b="1">
                <a:solidFill>
                  <a:schemeClr val="accent1"/>
                </a:solidFill>
              </a:rPr>
              <a:t>Risikoadfærd er det, vi gør, hvor der er en betydelig risiko for, at vi skader os selv og/eller andre.</a:t>
            </a:r>
          </a:p>
          <a:p>
            <a:pPr marL="0" indent="0" eaLnBrk="1" hangingPunct="1">
              <a:buFont typeface="Wingdings" panose="05000000000000000000" pitchFamily="2" charset="2"/>
              <a:buNone/>
            </a:pPr>
            <a:endParaRPr lang="da-DK" altLang="da-DK" sz="2800" b="1">
              <a:solidFill>
                <a:schemeClr val="accent1"/>
              </a:solidFill>
            </a:endParaRPr>
          </a:p>
        </p:txBody>
      </p:sp>
      <p:pic>
        <p:nvPicPr>
          <p:cNvPr id="38915" name="Billede 5">
            <a:extLst>
              <a:ext uri="{FF2B5EF4-FFF2-40B4-BE49-F238E27FC236}">
                <a16:creationId xmlns:a16="http://schemas.microsoft.com/office/drawing/2014/main" id="{4AF5E457-8DBB-7C14-BE1D-238DBF13C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1276350"/>
            <a:ext cx="2959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Billede 6">
            <a:extLst>
              <a:ext uri="{FF2B5EF4-FFF2-40B4-BE49-F238E27FC236}">
                <a16:creationId xmlns:a16="http://schemas.microsoft.com/office/drawing/2014/main" id="{1DC7560F-3EC5-BA4C-0DC9-052B46870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1633538"/>
            <a:ext cx="26908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dsholder til slidenummer 3">
            <a:extLst>
              <a:ext uri="{FF2B5EF4-FFF2-40B4-BE49-F238E27FC236}">
                <a16:creationId xmlns:a16="http://schemas.microsoft.com/office/drawing/2014/main" id="{79CBC72F-242E-74BB-2601-4FB635734E3A}"/>
              </a:ext>
            </a:extLst>
          </p:cNvPr>
          <p:cNvSpPr>
            <a:spLocks noGrp="1" noChangeArrowheads="1"/>
          </p:cNvSpPr>
          <p:nvPr>
            <p:ph type="sldNum" sz="quarter" idx="10"/>
          </p:nvPr>
        </p:nvSpPr>
        <p:spPr bwMode="auto">
          <a:xfrm>
            <a:off x="8005763" y="4818063"/>
            <a:ext cx="34607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A24E32E-0F37-4C71-8D31-93C888F93533}" type="slidenum">
              <a:rPr lang="da-DK" altLang="da-DK" sz="1100" smtClean="0"/>
              <a:pPr/>
              <a:t>4</a:t>
            </a:fld>
            <a:endParaRPr lang="da-DK" altLang="da-DK" sz="1100"/>
          </a:p>
        </p:txBody>
      </p:sp>
      <p:sp>
        <p:nvSpPr>
          <p:cNvPr id="40963" name="AutoShape 14">
            <a:extLst>
              <a:ext uri="{FF2B5EF4-FFF2-40B4-BE49-F238E27FC236}">
                <a16:creationId xmlns:a16="http://schemas.microsoft.com/office/drawing/2014/main" id="{0561B17C-24AF-6DD3-9566-22F302F124DE}"/>
              </a:ext>
            </a:extLst>
          </p:cNvPr>
          <p:cNvSpPr>
            <a:spLocks/>
          </p:cNvSpPr>
          <p:nvPr/>
        </p:nvSpPr>
        <p:spPr bwMode="auto">
          <a:xfrm rot="1685342">
            <a:off x="603250" y="3478213"/>
            <a:ext cx="1584325" cy="1025525"/>
          </a:xfrm>
          <a:custGeom>
            <a:avLst/>
            <a:gdLst>
              <a:gd name="T0" fmla="*/ 0 w 1298314"/>
              <a:gd name="T1" fmla="*/ 2493932 h 841676"/>
              <a:gd name="T2" fmla="*/ 2536954 w 1298314"/>
              <a:gd name="T3" fmla="*/ 0 h 841676"/>
              <a:gd name="T4" fmla="*/ 2536954 w 1298314"/>
              <a:gd name="T5" fmla="*/ 1246964 h 841676"/>
              <a:gd name="T6" fmla="*/ 7552574 w 1298314"/>
              <a:gd name="T7" fmla="*/ 1072159 h 841676"/>
              <a:gd name="T8" fmla="*/ 7788507 w 1298314"/>
              <a:gd name="T9" fmla="*/ 3624359 h 841676"/>
              <a:gd name="T10" fmla="*/ 2595939 w 1298314"/>
              <a:gd name="T11" fmla="*/ 3566092 h 841676"/>
              <a:gd name="T12" fmla="*/ 2536954 w 1298314"/>
              <a:gd name="T13" fmla="*/ 4987853 h 841676"/>
              <a:gd name="T14" fmla="*/ 0 w 1298314"/>
              <a:gd name="T15" fmla="*/ 2493932 h 8416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8314" h="841676">
                <a:moveTo>
                  <a:pt x="0" y="420838"/>
                </a:moveTo>
                <a:lnTo>
                  <a:pt x="422900" y="0"/>
                </a:lnTo>
                <a:lnTo>
                  <a:pt x="422900" y="210419"/>
                </a:lnTo>
                <a:lnTo>
                  <a:pt x="1258985" y="180922"/>
                </a:lnTo>
                <a:lnTo>
                  <a:pt x="1298314" y="611593"/>
                </a:lnTo>
                <a:lnTo>
                  <a:pt x="432733" y="601760"/>
                </a:lnTo>
                <a:lnTo>
                  <a:pt x="422900" y="841676"/>
                </a:lnTo>
                <a:lnTo>
                  <a:pt x="0" y="420838"/>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 name="Billede 9">
            <a:extLst>
              <a:ext uri="{FF2B5EF4-FFF2-40B4-BE49-F238E27FC236}">
                <a16:creationId xmlns:a16="http://schemas.microsoft.com/office/drawing/2014/main" id="{8066D07E-B4BB-E829-7C05-E653B5BDE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 y="1301750"/>
            <a:ext cx="74374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4">
            <a:extLst>
              <a:ext uri="{FF2B5EF4-FFF2-40B4-BE49-F238E27FC236}">
                <a16:creationId xmlns:a16="http://schemas.microsoft.com/office/drawing/2014/main" id="{5851521E-B648-3BEE-1783-79154B93E3D5}"/>
              </a:ext>
            </a:extLst>
          </p:cNvPr>
          <p:cNvSpPr>
            <a:spLocks/>
          </p:cNvSpPr>
          <p:nvPr/>
        </p:nvSpPr>
        <p:spPr bwMode="auto">
          <a:xfrm>
            <a:off x="3641725" y="3543300"/>
            <a:ext cx="1779588" cy="985838"/>
          </a:xfrm>
          <a:custGeom>
            <a:avLst/>
            <a:gdLst>
              <a:gd name="T0" fmla="*/ 0 w 1482960"/>
              <a:gd name="T1" fmla="*/ 552160 h 822015"/>
              <a:gd name="T2" fmla="*/ 519241 w 1482960"/>
              <a:gd name="T3" fmla="*/ 0 h 822015"/>
              <a:gd name="T4" fmla="*/ 519241 w 1482960"/>
              <a:gd name="T5" fmla="*/ 252484 h 822015"/>
              <a:gd name="T6" fmla="*/ 1203928 w 1482960"/>
              <a:gd name="T7" fmla="*/ 240689 h 822015"/>
              <a:gd name="T8" fmla="*/ 1186491 w 1482960"/>
              <a:gd name="T9" fmla="*/ 66654 h 822015"/>
              <a:gd name="T10" fmla="*/ 1779423 w 1482960"/>
              <a:gd name="T11" fmla="*/ 487802 h 822015"/>
              <a:gd name="T12" fmla="*/ 1252988 w 1482960"/>
              <a:gd name="T13" fmla="*/ 947739 h 822015"/>
              <a:gd name="T14" fmla="*/ 1239322 w 1482960"/>
              <a:gd name="T15" fmla="*/ 710262 h 822015"/>
              <a:gd name="T16" fmla="*/ 531040 w 1482960"/>
              <a:gd name="T17" fmla="*/ 722059 h 822015"/>
              <a:gd name="T18" fmla="*/ 483848 w 1482960"/>
              <a:gd name="T19" fmla="*/ 986346 h 822015"/>
              <a:gd name="T20" fmla="*/ 0 w 1482960"/>
              <a:gd name="T21" fmla="*/ 552160 h 8220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2960"/>
              <a:gd name="T34" fmla="*/ 0 h 822015"/>
              <a:gd name="T35" fmla="*/ 1482960 w 1482960"/>
              <a:gd name="T36" fmla="*/ 822015 h 8220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2960" h="822015">
                <a:moveTo>
                  <a:pt x="0" y="460167"/>
                </a:moveTo>
                <a:lnTo>
                  <a:pt x="432732" y="0"/>
                </a:lnTo>
                <a:lnTo>
                  <a:pt x="432732" y="210419"/>
                </a:lnTo>
                <a:lnTo>
                  <a:pt x="1003346" y="200589"/>
                </a:lnTo>
                <a:cubicBezTo>
                  <a:pt x="1003120" y="226133"/>
                  <a:pt x="989040" y="30005"/>
                  <a:pt x="988814" y="55549"/>
                </a:cubicBezTo>
                <a:lnTo>
                  <a:pt x="1482960" y="406531"/>
                </a:lnTo>
                <a:lnTo>
                  <a:pt x="1044232" y="789840"/>
                </a:lnTo>
                <a:lnTo>
                  <a:pt x="1032843" y="591928"/>
                </a:lnTo>
                <a:lnTo>
                  <a:pt x="442565" y="601760"/>
                </a:lnTo>
                <a:lnTo>
                  <a:pt x="403236" y="822015"/>
                </a:lnTo>
                <a:lnTo>
                  <a:pt x="0" y="460167"/>
                </a:lnTo>
                <a:close/>
              </a:path>
            </a:pathLst>
          </a:custGeom>
          <a:blipFill dpi="0" rotWithShape="1">
            <a:blip r:embed="rId3"/>
            <a:srcRect/>
            <a:stretch>
              <a:fillRect/>
            </a:stretch>
          </a:blipFill>
          <a:ln>
            <a:noFill/>
          </a:ln>
        </p:spPr>
        <p:txBody>
          <a:bodyPr wrap="none" anchor="ctr"/>
          <a:lstStyle/>
          <a:p>
            <a:pPr defTabSz="914400" eaLnBrk="1" fontAlgn="auto" hangingPunct="1">
              <a:spcBef>
                <a:spcPts val="0"/>
              </a:spcBef>
              <a:spcAft>
                <a:spcPts val="0"/>
              </a:spcAft>
              <a:defRPr/>
            </a:pPr>
            <a:r>
              <a:rPr lang="da-DK" sz="1800" kern="0">
                <a:solidFill>
                  <a:sysClr val="windowText" lastClr="000000"/>
                </a:solidFill>
                <a:latin typeface="+mn-lt"/>
              </a:rPr>
              <a:t>  </a:t>
            </a:r>
          </a:p>
        </p:txBody>
      </p:sp>
      <p:sp>
        <p:nvSpPr>
          <p:cNvPr id="40966" name="AutoShape 14">
            <a:extLst>
              <a:ext uri="{FF2B5EF4-FFF2-40B4-BE49-F238E27FC236}">
                <a16:creationId xmlns:a16="http://schemas.microsoft.com/office/drawing/2014/main" id="{03457493-CEC7-1716-17D2-8D829D2E405E}"/>
              </a:ext>
            </a:extLst>
          </p:cNvPr>
          <p:cNvSpPr>
            <a:spLocks/>
          </p:cNvSpPr>
          <p:nvPr/>
        </p:nvSpPr>
        <p:spPr bwMode="auto">
          <a:xfrm rot="-9093388">
            <a:off x="6900863" y="3467100"/>
            <a:ext cx="1519237" cy="979488"/>
          </a:xfrm>
          <a:custGeom>
            <a:avLst/>
            <a:gdLst>
              <a:gd name="T0" fmla="*/ 0 w 1337643"/>
              <a:gd name="T1" fmla="*/ 1492949 h 861340"/>
              <a:gd name="T2" fmla="*/ 1175449 w 1337643"/>
              <a:gd name="T3" fmla="*/ 0 h 861340"/>
              <a:gd name="T4" fmla="*/ 1299143 w 1337643"/>
              <a:gd name="T5" fmla="*/ 730858 h 861340"/>
              <a:gd name="T6" fmla="*/ 4207029 w 1337643"/>
              <a:gd name="T7" fmla="*/ 512233 h 861340"/>
              <a:gd name="T8" fmla="*/ 4052409 w 1337643"/>
              <a:gd name="T9" fmla="*/ 2005188 h 861340"/>
              <a:gd name="T10" fmla="*/ 1330069 w 1337643"/>
              <a:gd name="T11" fmla="*/ 1973954 h 861340"/>
              <a:gd name="T12" fmla="*/ 1299143 w 1337643"/>
              <a:gd name="T13" fmla="*/ 2736045 h 861340"/>
              <a:gd name="T14" fmla="*/ 0 w 1337643"/>
              <a:gd name="T15" fmla="*/ 1492949 h 861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7643" h="861340">
                <a:moveTo>
                  <a:pt x="0" y="469998"/>
                </a:moveTo>
                <a:lnTo>
                  <a:pt x="373739" y="0"/>
                </a:lnTo>
                <a:lnTo>
                  <a:pt x="413068" y="230083"/>
                </a:lnTo>
                <a:lnTo>
                  <a:pt x="1337643" y="161257"/>
                </a:lnTo>
                <a:lnTo>
                  <a:pt x="1288482" y="631257"/>
                </a:lnTo>
                <a:lnTo>
                  <a:pt x="422901" y="621424"/>
                </a:lnTo>
                <a:lnTo>
                  <a:pt x="413068" y="861340"/>
                </a:lnTo>
                <a:lnTo>
                  <a:pt x="0" y="469998"/>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0967" name="Billede 1">
            <a:extLst>
              <a:ext uri="{FF2B5EF4-FFF2-40B4-BE49-F238E27FC236}">
                <a16:creationId xmlns:a16="http://schemas.microsoft.com/office/drawing/2014/main" id="{FFE013B2-286A-5C0A-2ED7-563519CE8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113" y="3792538"/>
            <a:ext cx="1046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Billede 12">
            <a:extLst>
              <a:ext uri="{FF2B5EF4-FFF2-40B4-BE49-F238E27FC236}">
                <a16:creationId xmlns:a16="http://schemas.microsoft.com/office/drawing/2014/main" id="{0D2AD906-1A58-0F2F-677C-0073BFEE3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063" y="4402138"/>
            <a:ext cx="1184275"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Billede 13">
            <a:extLst>
              <a:ext uri="{FF2B5EF4-FFF2-40B4-BE49-F238E27FC236}">
                <a16:creationId xmlns:a16="http://schemas.microsoft.com/office/drawing/2014/main" id="{B0A67822-2849-3D53-5ACD-BE768F778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688" y="3738563"/>
            <a:ext cx="107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Pladsholder til indhold 2">
            <a:extLst>
              <a:ext uri="{FF2B5EF4-FFF2-40B4-BE49-F238E27FC236}">
                <a16:creationId xmlns:a16="http://schemas.microsoft.com/office/drawing/2014/main" id="{0527A489-1AE7-B364-429E-0264F56F0880}"/>
              </a:ext>
            </a:extLst>
          </p:cNvPr>
          <p:cNvSpPr txBox="1">
            <a:spLocks noChangeArrowheads="1"/>
          </p:cNvSpPr>
          <p:nvPr/>
        </p:nvSpPr>
        <p:spPr bwMode="auto">
          <a:xfrm>
            <a:off x="784225" y="2759075"/>
            <a:ext cx="3905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51435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buFontTx/>
              <a:buNone/>
            </a:pPr>
            <a:r>
              <a:rPr lang="da-DK" altLang="da-DK" sz="2400" b="1">
                <a:solidFill>
                  <a:schemeClr val="accent1"/>
                </a:solidFill>
              </a:rPr>
              <a:t>AKTIV VURDERING</a:t>
            </a:r>
            <a:endParaRPr lang="da-DK" altLang="da-DK" sz="18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dsholder til slidenummer 3">
            <a:extLst>
              <a:ext uri="{FF2B5EF4-FFF2-40B4-BE49-F238E27FC236}">
                <a16:creationId xmlns:a16="http://schemas.microsoft.com/office/drawing/2014/main" id="{07742529-1A1D-BFCF-284F-E620095D532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61D0674-6E71-44B1-BE9B-9A273962F8EB}" type="slidenum">
              <a:rPr lang="da-DK" altLang="da-DK" sz="1100" smtClean="0"/>
              <a:pPr/>
              <a:t>5</a:t>
            </a:fld>
            <a:endParaRPr lang="da-DK" altLang="da-DK" sz="1100"/>
          </a:p>
        </p:txBody>
      </p:sp>
      <p:pic>
        <p:nvPicPr>
          <p:cNvPr id="11" name="Billede 10">
            <a:extLst>
              <a:ext uri="{FF2B5EF4-FFF2-40B4-BE49-F238E27FC236}">
                <a16:creationId xmlns:a16="http://schemas.microsoft.com/office/drawing/2014/main" id="{C8C5353A-35DC-43C4-90CF-44E641D2B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3" y="1301750"/>
            <a:ext cx="585946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Pladsholder til indhold 2">
            <a:extLst>
              <a:ext uri="{FF2B5EF4-FFF2-40B4-BE49-F238E27FC236}">
                <a16:creationId xmlns:a16="http://schemas.microsoft.com/office/drawing/2014/main" id="{FD2A80E9-31F6-42C3-E50F-1A2B0E95F786}"/>
              </a:ext>
            </a:extLst>
          </p:cNvPr>
          <p:cNvSpPr>
            <a:spLocks noGrp="1" noChangeArrowheads="1"/>
          </p:cNvSpPr>
          <p:nvPr>
            <p:ph idx="1"/>
          </p:nvPr>
        </p:nvSpPr>
        <p:spPr>
          <a:xfrm>
            <a:off x="784225" y="2759075"/>
            <a:ext cx="3905250" cy="517525"/>
          </a:xfrm>
        </p:spPr>
        <p:txBody>
          <a:bodyPr/>
          <a:lstStyle/>
          <a:p>
            <a:pPr marL="0" indent="0" eaLnBrk="1" hangingPunct="1">
              <a:buFontTx/>
              <a:buNone/>
            </a:pPr>
            <a:r>
              <a:rPr lang="da-DK" altLang="da-DK" sz="2400" b="1">
                <a:solidFill>
                  <a:schemeClr val="accent1"/>
                </a:solidFill>
              </a:rPr>
              <a:t>AKTIV VURDERING</a:t>
            </a:r>
            <a:endParaRPr lang="da-DK" altLang="da-DK" b="1">
              <a:solidFill>
                <a:schemeClr val="accent1"/>
              </a:solidFill>
            </a:endParaRPr>
          </a:p>
        </p:txBody>
      </p:sp>
      <p:sp>
        <p:nvSpPr>
          <p:cNvPr id="43013" name="AutoShape 14">
            <a:extLst>
              <a:ext uri="{FF2B5EF4-FFF2-40B4-BE49-F238E27FC236}">
                <a16:creationId xmlns:a16="http://schemas.microsoft.com/office/drawing/2014/main" id="{3E30A10D-D537-990F-CB62-825263700CB9}"/>
              </a:ext>
            </a:extLst>
          </p:cNvPr>
          <p:cNvSpPr>
            <a:spLocks/>
          </p:cNvSpPr>
          <p:nvPr/>
        </p:nvSpPr>
        <p:spPr bwMode="auto">
          <a:xfrm rot="1685342">
            <a:off x="603250" y="3478213"/>
            <a:ext cx="1584325" cy="1025525"/>
          </a:xfrm>
          <a:custGeom>
            <a:avLst/>
            <a:gdLst>
              <a:gd name="T0" fmla="*/ 0 w 1298314"/>
              <a:gd name="T1" fmla="*/ 2493932 h 841676"/>
              <a:gd name="T2" fmla="*/ 2536954 w 1298314"/>
              <a:gd name="T3" fmla="*/ 0 h 841676"/>
              <a:gd name="T4" fmla="*/ 2536954 w 1298314"/>
              <a:gd name="T5" fmla="*/ 1246964 h 841676"/>
              <a:gd name="T6" fmla="*/ 7552574 w 1298314"/>
              <a:gd name="T7" fmla="*/ 1072159 h 841676"/>
              <a:gd name="T8" fmla="*/ 7788507 w 1298314"/>
              <a:gd name="T9" fmla="*/ 3624359 h 841676"/>
              <a:gd name="T10" fmla="*/ 2595939 w 1298314"/>
              <a:gd name="T11" fmla="*/ 3566092 h 841676"/>
              <a:gd name="T12" fmla="*/ 2536954 w 1298314"/>
              <a:gd name="T13" fmla="*/ 4987853 h 841676"/>
              <a:gd name="T14" fmla="*/ 0 w 1298314"/>
              <a:gd name="T15" fmla="*/ 2493932 h 8416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8314" h="841676">
                <a:moveTo>
                  <a:pt x="0" y="420838"/>
                </a:moveTo>
                <a:lnTo>
                  <a:pt x="422900" y="0"/>
                </a:lnTo>
                <a:lnTo>
                  <a:pt x="422900" y="210419"/>
                </a:lnTo>
                <a:lnTo>
                  <a:pt x="1258985" y="180922"/>
                </a:lnTo>
                <a:lnTo>
                  <a:pt x="1298314" y="611593"/>
                </a:lnTo>
                <a:lnTo>
                  <a:pt x="432733" y="601760"/>
                </a:lnTo>
                <a:lnTo>
                  <a:pt x="422900" y="841676"/>
                </a:lnTo>
                <a:lnTo>
                  <a:pt x="0" y="420838"/>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AutoShape 14">
            <a:extLst>
              <a:ext uri="{FF2B5EF4-FFF2-40B4-BE49-F238E27FC236}">
                <a16:creationId xmlns:a16="http://schemas.microsoft.com/office/drawing/2014/main" id="{F4016230-D098-BE6D-1F31-570D7B8F5C18}"/>
              </a:ext>
            </a:extLst>
          </p:cNvPr>
          <p:cNvSpPr>
            <a:spLocks/>
          </p:cNvSpPr>
          <p:nvPr/>
        </p:nvSpPr>
        <p:spPr bwMode="auto">
          <a:xfrm>
            <a:off x="3641725" y="3543300"/>
            <a:ext cx="1779588" cy="985838"/>
          </a:xfrm>
          <a:custGeom>
            <a:avLst/>
            <a:gdLst>
              <a:gd name="T0" fmla="*/ 0 w 1482960"/>
              <a:gd name="T1" fmla="*/ 552160 h 822015"/>
              <a:gd name="T2" fmla="*/ 519241 w 1482960"/>
              <a:gd name="T3" fmla="*/ 0 h 822015"/>
              <a:gd name="T4" fmla="*/ 519241 w 1482960"/>
              <a:gd name="T5" fmla="*/ 252484 h 822015"/>
              <a:gd name="T6" fmla="*/ 1203928 w 1482960"/>
              <a:gd name="T7" fmla="*/ 240689 h 822015"/>
              <a:gd name="T8" fmla="*/ 1186491 w 1482960"/>
              <a:gd name="T9" fmla="*/ 66654 h 822015"/>
              <a:gd name="T10" fmla="*/ 1779423 w 1482960"/>
              <a:gd name="T11" fmla="*/ 487802 h 822015"/>
              <a:gd name="T12" fmla="*/ 1252988 w 1482960"/>
              <a:gd name="T13" fmla="*/ 947739 h 822015"/>
              <a:gd name="T14" fmla="*/ 1239322 w 1482960"/>
              <a:gd name="T15" fmla="*/ 710262 h 822015"/>
              <a:gd name="T16" fmla="*/ 531040 w 1482960"/>
              <a:gd name="T17" fmla="*/ 722059 h 822015"/>
              <a:gd name="T18" fmla="*/ 483848 w 1482960"/>
              <a:gd name="T19" fmla="*/ 986346 h 822015"/>
              <a:gd name="T20" fmla="*/ 0 w 1482960"/>
              <a:gd name="T21" fmla="*/ 552160 h 8220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2960"/>
              <a:gd name="T34" fmla="*/ 0 h 822015"/>
              <a:gd name="T35" fmla="*/ 1482960 w 1482960"/>
              <a:gd name="T36" fmla="*/ 822015 h 8220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2960" h="822015">
                <a:moveTo>
                  <a:pt x="0" y="460167"/>
                </a:moveTo>
                <a:lnTo>
                  <a:pt x="432732" y="0"/>
                </a:lnTo>
                <a:lnTo>
                  <a:pt x="432732" y="210419"/>
                </a:lnTo>
                <a:lnTo>
                  <a:pt x="1003346" y="200589"/>
                </a:lnTo>
                <a:cubicBezTo>
                  <a:pt x="1003120" y="226133"/>
                  <a:pt x="989040" y="30005"/>
                  <a:pt x="988814" y="55549"/>
                </a:cubicBezTo>
                <a:lnTo>
                  <a:pt x="1482960" y="406531"/>
                </a:lnTo>
                <a:lnTo>
                  <a:pt x="1044232" y="789840"/>
                </a:lnTo>
                <a:lnTo>
                  <a:pt x="1032843" y="591928"/>
                </a:lnTo>
                <a:lnTo>
                  <a:pt x="442565" y="601760"/>
                </a:lnTo>
                <a:lnTo>
                  <a:pt x="403236" y="822015"/>
                </a:lnTo>
                <a:lnTo>
                  <a:pt x="0" y="460167"/>
                </a:lnTo>
                <a:close/>
              </a:path>
            </a:pathLst>
          </a:custGeom>
          <a:blipFill dpi="0" rotWithShape="1">
            <a:blip r:embed="rId4"/>
            <a:srcRect/>
            <a:stretch>
              <a:fillRect/>
            </a:stretch>
          </a:blipFill>
          <a:ln>
            <a:noFill/>
          </a:ln>
        </p:spPr>
        <p:txBody>
          <a:bodyPr wrap="none" anchor="ctr"/>
          <a:lstStyle/>
          <a:p>
            <a:pPr defTabSz="914400" eaLnBrk="1" fontAlgn="auto" hangingPunct="1">
              <a:spcBef>
                <a:spcPts val="0"/>
              </a:spcBef>
              <a:spcAft>
                <a:spcPts val="0"/>
              </a:spcAft>
              <a:defRPr/>
            </a:pPr>
            <a:r>
              <a:rPr lang="da-DK" sz="1800" kern="0">
                <a:solidFill>
                  <a:sysClr val="windowText" lastClr="000000"/>
                </a:solidFill>
                <a:latin typeface="+mn-lt"/>
              </a:rPr>
              <a:t>  </a:t>
            </a:r>
          </a:p>
        </p:txBody>
      </p:sp>
      <p:pic>
        <p:nvPicPr>
          <p:cNvPr id="43015" name="Billede 16">
            <a:extLst>
              <a:ext uri="{FF2B5EF4-FFF2-40B4-BE49-F238E27FC236}">
                <a16:creationId xmlns:a16="http://schemas.microsoft.com/office/drawing/2014/main" id="{EA179C1B-8AC6-BE8A-CBD7-740AD3127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113" y="3792538"/>
            <a:ext cx="1046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Billede 17">
            <a:extLst>
              <a:ext uri="{FF2B5EF4-FFF2-40B4-BE49-F238E27FC236}">
                <a16:creationId xmlns:a16="http://schemas.microsoft.com/office/drawing/2014/main" id="{BB60D061-922B-8BE9-0E67-81D94578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063" y="4402138"/>
            <a:ext cx="1184275"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AutoShape 14">
            <a:extLst>
              <a:ext uri="{FF2B5EF4-FFF2-40B4-BE49-F238E27FC236}">
                <a16:creationId xmlns:a16="http://schemas.microsoft.com/office/drawing/2014/main" id="{8047AB11-DB45-7C70-FA8B-EF4437C123EB}"/>
              </a:ext>
            </a:extLst>
          </p:cNvPr>
          <p:cNvSpPr>
            <a:spLocks/>
          </p:cNvSpPr>
          <p:nvPr/>
        </p:nvSpPr>
        <p:spPr bwMode="auto">
          <a:xfrm rot="-9093388">
            <a:off x="6900863" y="3467100"/>
            <a:ext cx="1519237" cy="979488"/>
          </a:xfrm>
          <a:custGeom>
            <a:avLst/>
            <a:gdLst>
              <a:gd name="T0" fmla="*/ 0 w 1337643"/>
              <a:gd name="T1" fmla="*/ 1492949 h 861340"/>
              <a:gd name="T2" fmla="*/ 1175449 w 1337643"/>
              <a:gd name="T3" fmla="*/ 0 h 861340"/>
              <a:gd name="T4" fmla="*/ 1299143 w 1337643"/>
              <a:gd name="T5" fmla="*/ 730858 h 861340"/>
              <a:gd name="T6" fmla="*/ 4207029 w 1337643"/>
              <a:gd name="T7" fmla="*/ 512233 h 861340"/>
              <a:gd name="T8" fmla="*/ 4052409 w 1337643"/>
              <a:gd name="T9" fmla="*/ 2005188 h 861340"/>
              <a:gd name="T10" fmla="*/ 1330069 w 1337643"/>
              <a:gd name="T11" fmla="*/ 1973954 h 861340"/>
              <a:gd name="T12" fmla="*/ 1299143 w 1337643"/>
              <a:gd name="T13" fmla="*/ 2736045 h 861340"/>
              <a:gd name="T14" fmla="*/ 0 w 1337643"/>
              <a:gd name="T15" fmla="*/ 1492949 h 861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7643" h="861340">
                <a:moveTo>
                  <a:pt x="0" y="469998"/>
                </a:moveTo>
                <a:lnTo>
                  <a:pt x="373739" y="0"/>
                </a:lnTo>
                <a:lnTo>
                  <a:pt x="413068" y="230083"/>
                </a:lnTo>
                <a:lnTo>
                  <a:pt x="1337643" y="161257"/>
                </a:lnTo>
                <a:lnTo>
                  <a:pt x="1288482" y="631257"/>
                </a:lnTo>
                <a:lnTo>
                  <a:pt x="422901" y="621424"/>
                </a:lnTo>
                <a:lnTo>
                  <a:pt x="413068" y="861340"/>
                </a:lnTo>
                <a:lnTo>
                  <a:pt x="0" y="469998"/>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3018" name="Billede 14">
            <a:extLst>
              <a:ext uri="{FF2B5EF4-FFF2-40B4-BE49-F238E27FC236}">
                <a16:creationId xmlns:a16="http://schemas.microsoft.com/office/drawing/2014/main" id="{B659A599-F5F0-D5F6-5FCF-6334BBC99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688" y="3738563"/>
            <a:ext cx="107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slidenummer 3">
            <a:extLst>
              <a:ext uri="{FF2B5EF4-FFF2-40B4-BE49-F238E27FC236}">
                <a16:creationId xmlns:a16="http://schemas.microsoft.com/office/drawing/2014/main" id="{FB585D56-FE8B-2651-388F-2D2102E1698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EE9E8D2-0126-42D0-AFCA-C206CB4C4C75}" type="slidenum">
              <a:rPr lang="da-DK" altLang="da-DK" sz="1100" smtClean="0"/>
              <a:pPr/>
              <a:t>6</a:t>
            </a:fld>
            <a:endParaRPr lang="da-DK" altLang="da-DK" sz="1100"/>
          </a:p>
        </p:txBody>
      </p:sp>
      <p:pic>
        <p:nvPicPr>
          <p:cNvPr id="6" name="Billede 5">
            <a:extLst>
              <a:ext uri="{FF2B5EF4-FFF2-40B4-BE49-F238E27FC236}">
                <a16:creationId xmlns:a16="http://schemas.microsoft.com/office/drawing/2014/main" id="{41008F1B-02D9-9A64-ED84-54E4ABE2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1308100"/>
            <a:ext cx="3762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a:extLst>
              <a:ext uri="{FF2B5EF4-FFF2-40B4-BE49-F238E27FC236}">
                <a16:creationId xmlns:a16="http://schemas.microsoft.com/office/drawing/2014/main" id="{5B66AD60-C37D-AAA3-AEE3-D6B7044C6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535113"/>
            <a:ext cx="37084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a:extLst>
              <a:ext uri="{FF2B5EF4-FFF2-40B4-BE49-F238E27FC236}">
                <a16:creationId xmlns:a16="http://schemas.microsoft.com/office/drawing/2014/main" id="{B9FC7702-4CC4-C2DA-FE65-4E858C1CC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388" y="3302000"/>
            <a:ext cx="48752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Billede 4">
            <a:extLst>
              <a:ext uri="{FF2B5EF4-FFF2-40B4-BE49-F238E27FC236}">
                <a16:creationId xmlns:a16="http://schemas.microsoft.com/office/drawing/2014/main" id="{F11FA389-2203-EC4D-2A55-AD3223970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8" y="1104900"/>
            <a:ext cx="50085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dsholder til slidenummer 3">
            <a:extLst>
              <a:ext uri="{FF2B5EF4-FFF2-40B4-BE49-F238E27FC236}">
                <a16:creationId xmlns:a16="http://schemas.microsoft.com/office/drawing/2014/main" id="{C0FD2EC6-25F8-AD12-F1DA-34F472E987C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74FE03B-7523-4930-8383-E6F9381357D8}" type="slidenum">
              <a:rPr lang="da-DK" altLang="da-DK" sz="1100" smtClean="0"/>
              <a:pPr/>
              <a:t>7</a:t>
            </a:fld>
            <a:endParaRPr lang="da-DK" altLang="da-DK" sz="1100"/>
          </a:p>
        </p:txBody>
      </p:sp>
      <p:pic>
        <p:nvPicPr>
          <p:cNvPr id="47107" name="Billede 4">
            <a:extLst>
              <a:ext uri="{FF2B5EF4-FFF2-40B4-BE49-F238E27FC236}">
                <a16:creationId xmlns:a16="http://schemas.microsoft.com/office/drawing/2014/main" id="{5AAE6242-AE60-BD93-1B4A-20A15A80B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1104900"/>
            <a:ext cx="50085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58B7069B-8AAA-2DE2-326E-5B94182E4C09}"/>
              </a:ext>
            </a:extLst>
          </p:cNvPr>
          <p:cNvSpPr txBox="1"/>
          <p:nvPr/>
        </p:nvSpPr>
        <p:spPr>
          <a:xfrm>
            <a:off x="804863" y="3689350"/>
            <a:ext cx="2751137" cy="1139825"/>
          </a:xfrm>
          <a:prstGeom prst="rect">
            <a:avLst/>
          </a:prstGeom>
          <a:noFill/>
        </p:spPr>
        <p:txBody>
          <a:bodyPr lIns="0" tIns="0" rIns="0" bIns="0">
            <a:spAutoFit/>
          </a:bodyPr>
          <a:lstStyle/>
          <a:p>
            <a:pPr defTabSz="713232" eaLnBrk="1" fontAlgn="auto" hangingPunct="1">
              <a:spcBef>
                <a:spcPts val="0"/>
              </a:spcBef>
              <a:spcAft>
                <a:spcPts val="0"/>
              </a:spcAft>
              <a:defRPr/>
            </a:pPr>
            <a:r>
              <a:rPr lang="da-DK" sz="3200" b="1">
                <a:latin typeface="+mn-lt"/>
              </a:rPr>
              <a:t>21 % </a:t>
            </a:r>
          </a:p>
          <a:p>
            <a:pPr defTabSz="713232" eaLnBrk="1" fontAlgn="auto" hangingPunct="1">
              <a:spcBef>
                <a:spcPts val="0"/>
              </a:spcBef>
              <a:spcAft>
                <a:spcPts val="0"/>
              </a:spcAft>
              <a:defRPr/>
            </a:pPr>
            <a:r>
              <a:rPr lang="da-DK" sz="1404" b="1">
                <a:latin typeface="+mn-lt"/>
              </a:rPr>
              <a:t>af de unge vil tage et lift hjem med en, som de mistænker for at have drukket for meget.</a:t>
            </a:r>
          </a:p>
        </p:txBody>
      </p:sp>
      <p:sp>
        <p:nvSpPr>
          <p:cNvPr id="13" name="Tekstfelt 12">
            <a:extLst>
              <a:ext uri="{FF2B5EF4-FFF2-40B4-BE49-F238E27FC236}">
                <a16:creationId xmlns:a16="http://schemas.microsoft.com/office/drawing/2014/main" id="{4F070EC9-9723-DD19-8AC8-4181C384D6B1}"/>
              </a:ext>
            </a:extLst>
          </p:cNvPr>
          <p:cNvSpPr txBox="1"/>
          <p:nvPr/>
        </p:nvSpPr>
        <p:spPr>
          <a:xfrm>
            <a:off x="812800" y="1789113"/>
            <a:ext cx="2751138" cy="1141412"/>
          </a:xfrm>
          <a:prstGeom prst="rect">
            <a:avLst/>
          </a:prstGeom>
          <a:noFill/>
        </p:spPr>
        <p:txBody>
          <a:bodyPr lIns="0" tIns="0" rIns="0" bIns="0">
            <a:spAutoFit/>
          </a:bodyPr>
          <a:lstStyle/>
          <a:p>
            <a:pPr defTabSz="713232" eaLnBrk="1" fontAlgn="auto" hangingPunct="1">
              <a:spcBef>
                <a:spcPts val="0"/>
              </a:spcBef>
              <a:spcAft>
                <a:spcPts val="0"/>
              </a:spcAft>
              <a:defRPr/>
            </a:pPr>
            <a:r>
              <a:rPr lang="fi-FI" sz="3200" b="1" dirty="0">
                <a:latin typeface="+mn-lt"/>
              </a:rPr>
              <a:t>79 %</a:t>
            </a:r>
            <a:r>
              <a:rPr lang="da-DK" sz="3200" b="1" dirty="0">
                <a:latin typeface="+mn-lt"/>
              </a:rPr>
              <a:t> </a:t>
            </a:r>
          </a:p>
          <a:p>
            <a:pPr defTabSz="713232" eaLnBrk="1" fontAlgn="auto" hangingPunct="1">
              <a:spcBef>
                <a:spcPts val="0"/>
              </a:spcBef>
              <a:spcAft>
                <a:spcPts val="0"/>
              </a:spcAft>
              <a:defRPr/>
            </a:pPr>
            <a:r>
              <a:rPr lang="da-DK" sz="1404" b="1" dirty="0">
                <a:latin typeface="+mn-lt"/>
              </a:rPr>
              <a:t>af de unge vil IKKE tage et lift hjem med en, som de mistænker for at have drukket for meget.</a:t>
            </a:r>
            <a:endParaRPr lang="da-DK" sz="1404" dirty="0">
              <a:latin typeface="+mn-lt"/>
            </a:endParaRPr>
          </a:p>
        </p:txBody>
      </p:sp>
      <p:pic>
        <p:nvPicPr>
          <p:cNvPr id="3" name="Billede 2">
            <a:extLst>
              <a:ext uri="{FF2B5EF4-FFF2-40B4-BE49-F238E27FC236}">
                <a16:creationId xmlns:a16="http://schemas.microsoft.com/office/drawing/2014/main" id="{70762779-0B1C-68EE-1B51-2FDA9FBF9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1989138"/>
            <a:ext cx="384016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FA17DBF-6091-E083-A507-3CEC3F0DFD3C}"/>
              </a:ext>
            </a:extLst>
          </p:cNvPr>
          <p:cNvSpPr>
            <a:spLocks noGrp="1"/>
          </p:cNvSpPr>
          <p:nvPr>
            <p:ph idx="1"/>
          </p:nvPr>
        </p:nvSpPr>
        <p:spPr>
          <a:xfrm>
            <a:off x="792163" y="1944688"/>
            <a:ext cx="7559675" cy="2979737"/>
          </a:xfrm>
        </p:spPr>
        <p:txBody>
          <a:bodyPr rtlCol="0">
            <a:normAutofit fontScale="85000" lnSpcReduction="10000"/>
          </a:bodyPr>
          <a:lstStyle/>
          <a:p>
            <a:pPr eaLnBrk="1" fontAlgn="auto" hangingPunct="1">
              <a:spcAft>
                <a:spcPts val="0"/>
              </a:spcAft>
              <a:defRPr/>
            </a:pPr>
            <a:r>
              <a:rPr lang="da-DK" dirty="0"/>
              <a:t>99 % ryger IKKE dagligt</a:t>
            </a:r>
          </a:p>
          <a:p>
            <a:pPr eaLnBrk="1" fontAlgn="auto" hangingPunct="1">
              <a:spcAft>
                <a:spcPts val="0"/>
              </a:spcAft>
              <a:defRPr/>
            </a:pPr>
            <a:r>
              <a:rPr lang="da-DK" dirty="0"/>
              <a:t>98 % bruger IKKE snus dagligt</a:t>
            </a:r>
          </a:p>
          <a:p>
            <a:pPr eaLnBrk="1" fontAlgn="auto" hangingPunct="1">
              <a:spcAft>
                <a:spcPts val="0"/>
              </a:spcAft>
              <a:defRPr/>
            </a:pPr>
            <a:r>
              <a:rPr lang="da-DK" dirty="0"/>
              <a:t>70 % har ALDRIG været fulde</a:t>
            </a:r>
          </a:p>
          <a:p>
            <a:pPr eaLnBrk="1" fontAlgn="auto" hangingPunct="1">
              <a:spcAft>
                <a:spcPts val="0"/>
              </a:spcAft>
              <a:defRPr/>
            </a:pPr>
            <a:r>
              <a:rPr lang="da-DK" dirty="0"/>
              <a:t>96 % har ALDRIG røget hash</a:t>
            </a:r>
          </a:p>
          <a:p>
            <a:pPr eaLnBrk="1" fontAlgn="auto" hangingPunct="1">
              <a:spcAft>
                <a:spcPts val="0"/>
              </a:spcAft>
              <a:defRPr/>
            </a:pPr>
            <a:r>
              <a:rPr lang="da-DK" dirty="0"/>
              <a:t>98 % har ALDRIG taget lattergas</a:t>
            </a:r>
          </a:p>
          <a:p>
            <a:pPr eaLnBrk="1" fontAlgn="auto" hangingPunct="1">
              <a:spcAft>
                <a:spcPts val="0"/>
              </a:spcAft>
              <a:defRPr/>
            </a:pPr>
            <a:r>
              <a:rPr lang="da-DK" dirty="0"/>
              <a:t>92 % har IKKE stjålet varer i en butik*</a:t>
            </a:r>
          </a:p>
          <a:p>
            <a:pPr eaLnBrk="1" fontAlgn="auto" hangingPunct="1">
              <a:spcAft>
                <a:spcPts val="0"/>
              </a:spcAft>
              <a:defRPr/>
            </a:pPr>
            <a:r>
              <a:rPr lang="da-DK" dirty="0"/>
              <a:t>90 % har IKKE begået hærværk*</a:t>
            </a:r>
          </a:p>
          <a:p>
            <a:pPr eaLnBrk="1" fontAlgn="auto" hangingPunct="1">
              <a:spcAft>
                <a:spcPts val="0"/>
              </a:spcAft>
              <a:defRPr/>
            </a:pPr>
            <a:r>
              <a:rPr lang="da-DK" dirty="0"/>
              <a:t>94 % har IKKE begået vold*</a:t>
            </a:r>
          </a:p>
          <a:p>
            <a:pPr eaLnBrk="1" fontAlgn="auto" hangingPunct="1">
              <a:spcAft>
                <a:spcPts val="0"/>
              </a:spcAft>
              <a:defRPr/>
            </a:pPr>
            <a:r>
              <a:rPr lang="da-DK" dirty="0"/>
              <a:t>94 % har IKKE været i kontakt med politiet pga. noget ulovligt*</a:t>
            </a:r>
          </a:p>
          <a:p>
            <a:pPr eaLnBrk="1" fontAlgn="auto" hangingPunct="1">
              <a:spcAft>
                <a:spcPts val="0"/>
              </a:spcAft>
              <a:defRPr/>
            </a:pPr>
            <a:r>
              <a:rPr lang="da-DK" dirty="0"/>
              <a:t>96 % sover 6 timer eller MERE før en skoledag</a:t>
            </a:r>
          </a:p>
          <a:p>
            <a:pPr marL="0" indent="0" eaLnBrk="1" fontAlgn="auto" hangingPunct="1">
              <a:spcAft>
                <a:spcPts val="0"/>
              </a:spcAft>
              <a:buFontTx/>
              <a:buNone/>
              <a:defRPr/>
            </a:pPr>
            <a:endParaRPr lang="da-DK" dirty="0"/>
          </a:p>
        </p:txBody>
      </p:sp>
      <p:sp>
        <p:nvSpPr>
          <p:cNvPr id="49155" name="Pladsholder til slidenummer 3">
            <a:extLst>
              <a:ext uri="{FF2B5EF4-FFF2-40B4-BE49-F238E27FC236}">
                <a16:creationId xmlns:a16="http://schemas.microsoft.com/office/drawing/2014/main" id="{031B35F0-3B2A-DB6E-33E3-973FA3DB2D4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4658633-A6DE-4488-AD1A-12DB80BB4934}" type="slidenum">
              <a:rPr lang="da-DK" altLang="da-DK" sz="1100" smtClean="0"/>
              <a:pPr/>
              <a:t>8</a:t>
            </a:fld>
            <a:endParaRPr lang="da-DK" altLang="da-DK" sz="1100"/>
          </a:p>
        </p:txBody>
      </p:sp>
      <p:pic>
        <p:nvPicPr>
          <p:cNvPr id="49156" name="Billede 4">
            <a:extLst>
              <a:ext uri="{FF2B5EF4-FFF2-40B4-BE49-F238E27FC236}">
                <a16:creationId xmlns:a16="http://schemas.microsoft.com/office/drawing/2014/main" id="{6858451E-DBE8-AA76-2328-33C4DA91A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1103313"/>
            <a:ext cx="61563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ktangel 5">
            <a:extLst>
              <a:ext uri="{FF2B5EF4-FFF2-40B4-BE49-F238E27FC236}">
                <a16:creationId xmlns:a16="http://schemas.microsoft.com/office/drawing/2014/main" id="{050EDBBE-8F6A-DE01-FFA3-0D9ECF068D67}"/>
              </a:ext>
            </a:extLst>
          </p:cNvPr>
          <p:cNvSpPr>
            <a:spLocks noChangeArrowheads="1"/>
          </p:cNvSpPr>
          <p:nvPr/>
        </p:nvSpPr>
        <p:spPr bwMode="auto">
          <a:xfrm>
            <a:off x="703263" y="5057775"/>
            <a:ext cx="45259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900"/>
              <a:t>*Indenfor det sidste år</a:t>
            </a:r>
          </a:p>
          <a:p>
            <a:pPr eaLnBrk="1" hangingPunct="1"/>
            <a:endParaRPr lang="da-DK" altLang="da-DK" sz="900"/>
          </a:p>
          <a:p>
            <a:pPr eaLnBrk="1" hangingPunct="1"/>
            <a:r>
              <a:rPr lang="da-DK" altLang="da-DK" sz="900"/>
              <a:t>Ungeprofilundersøgelsen 2021/2022 bygger på svar fra flere end 40.000 elever i 7.-9. klasse.</a:t>
            </a:r>
          </a:p>
          <a:p>
            <a:pPr eaLnBrk="1" hangingPunct="1"/>
            <a:endParaRPr lang="da-DK" altLang="da-DK" sz="10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dsholder til tekst 2">
            <a:extLst>
              <a:ext uri="{FF2B5EF4-FFF2-40B4-BE49-F238E27FC236}">
                <a16:creationId xmlns:a16="http://schemas.microsoft.com/office/drawing/2014/main" id="{8F97156F-9E18-92DA-E2AE-7088955FE966}"/>
              </a:ext>
            </a:extLst>
          </p:cNvPr>
          <p:cNvSpPr>
            <a:spLocks noGrp="1" noChangeArrowheads="1"/>
          </p:cNvSpPr>
          <p:nvPr>
            <p:ph type="body" sz="quarter" idx="10"/>
          </p:nvPr>
        </p:nvSpPr>
        <p:spPr>
          <a:xfrm>
            <a:off x="792163" y="1766888"/>
            <a:ext cx="6100762" cy="392112"/>
          </a:xfrm>
        </p:spPr>
        <p:txBody>
          <a:bodyPr/>
          <a:lstStyle/>
          <a:p>
            <a:pPr marL="0" indent="0" eaLnBrk="1" hangingPunct="1">
              <a:buFont typeface="Wingdings" panose="05000000000000000000" pitchFamily="2" charset="2"/>
              <a:buNone/>
            </a:pPr>
            <a:r>
              <a:rPr lang="da-DK" altLang="da-DK"/>
              <a:t>Er det okay at drikke sig fuld hver weekend?</a:t>
            </a:r>
          </a:p>
        </p:txBody>
      </p:sp>
      <p:sp>
        <p:nvSpPr>
          <p:cNvPr id="51203" name="Pladsholder til slidenummer 3">
            <a:extLst>
              <a:ext uri="{FF2B5EF4-FFF2-40B4-BE49-F238E27FC236}">
                <a16:creationId xmlns:a16="http://schemas.microsoft.com/office/drawing/2014/main" id="{49929308-0793-364E-5427-A9CA43CE039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757674B-8543-4C90-9BED-5E00D4573816}" type="slidenum">
              <a:rPr lang="da-DK" altLang="da-DK" sz="1100" smtClean="0"/>
              <a:pPr/>
              <a:t>9</a:t>
            </a:fld>
            <a:endParaRPr lang="da-DK" altLang="da-DK" sz="1100"/>
          </a:p>
        </p:txBody>
      </p:sp>
      <p:graphicFrame>
        <p:nvGraphicFramePr>
          <p:cNvPr id="51204" name="Diagram 4">
            <a:extLst>
              <a:ext uri="{FF2B5EF4-FFF2-40B4-BE49-F238E27FC236}">
                <a16:creationId xmlns:a16="http://schemas.microsoft.com/office/drawing/2014/main" id="{D123B8B6-8846-4656-3901-C815F3BC7B77}"/>
              </a:ext>
            </a:extLst>
          </p:cNvPr>
          <p:cNvGraphicFramePr>
            <a:graphicFrameLocks/>
          </p:cNvGraphicFramePr>
          <p:nvPr/>
        </p:nvGraphicFramePr>
        <p:xfrm>
          <a:off x="815975" y="2530475"/>
          <a:ext cx="3506788" cy="2370138"/>
        </p:xfrm>
        <a:graphic>
          <a:graphicData uri="http://schemas.openxmlformats.org/presentationml/2006/ole">
            <mc:AlternateContent xmlns:mc="http://schemas.openxmlformats.org/markup-compatibility/2006">
              <mc:Choice xmlns:v="urn:schemas-microsoft-com:vml" Requires="v">
                <p:oleObj spid="_x0000_s55297" name="Diagram" r:id="rId4" imgW="3517101" imgH="2371148" progId="Excel.Chart.8">
                  <p:embed followColorScheme="full"/>
                </p:oleObj>
              </mc:Choice>
              <mc:Fallback>
                <p:oleObj name="Diagram" r:id="rId4" imgW="3517101" imgH="2371148" progId="Excel.Chart.8">
                  <p:embed followColorScheme="full"/>
                  <p:pic>
                    <p:nvPicPr>
                      <p:cNvPr id="51204" name="Diagram 4">
                        <a:extLst>
                          <a:ext uri="{FF2B5EF4-FFF2-40B4-BE49-F238E27FC236}">
                            <a16:creationId xmlns:a16="http://schemas.microsoft.com/office/drawing/2014/main" id="{D123B8B6-8846-4656-3901-C815F3BC7B7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530475"/>
                        <a:ext cx="35067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5" name="Diagram 5">
            <a:extLst>
              <a:ext uri="{FF2B5EF4-FFF2-40B4-BE49-F238E27FC236}">
                <a16:creationId xmlns:a16="http://schemas.microsoft.com/office/drawing/2014/main" id="{EAF10C69-432C-50A4-7C05-0BB24DF92D58}"/>
              </a:ext>
            </a:extLst>
          </p:cNvPr>
          <p:cNvGraphicFramePr>
            <a:graphicFrameLocks/>
          </p:cNvGraphicFramePr>
          <p:nvPr/>
        </p:nvGraphicFramePr>
        <p:xfrm>
          <a:off x="3857625" y="2505075"/>
          <a:ext cx="3511550" cy="2374900"/>
        </p:xfrm>
        <a:graphic>
          <a:graphicData uri="http://schemas.openxmlformats.org/presentationml/2006/ole">
            <mc:AlternateContent xmlns:mc="http://schemas.openxmlformats.org/markup-compatibility/2006">
              <mc:Choice xmlns:v="urn:schemas-microsoft-com:vml" Requires="v">
                <p:oleObj spid="_x0000_s55298" name="Chart" r:id="rId6" imgW="3517697" imgH="2383743" progId="Excel.Chart.8">
                  <p:embed/>
                </p:oleObj>
              </mc:Choice>
              <mc:Fallback>
                <p:oleObj name="Chart" r:id="rId6" imgW="3517697" imgH="2383743" progId="Excel.Chart.8">
                  <p:embed/>
                  <p:pic>
                    <p:nvPicPr>
                      <p:cNvPr id="51205" name="Diagram 5">
                        <a:extLst>
                          <a:ext uri="{FF2B5EF4-FFF2-40B4-BE49-F238E27FC236}">
                            <a16:creationId xmlns:a16="http://schemas.microsoft.com/office/drawing/2014/main" id="{EAF10C69-432C-50A4-7C05-0BB24DF92D5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505075"/>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47D14072-175A-9B88-19FB-E6A7FC4857D2}"/>
              </a:ext>
            </a:extLst>
          </p:cNvPr>
          <p:cNvSpPr/>
          <p:nvPr/>
        </p:nvSpPr>
        <p:spPr>
          <a:xfrm>
            <a:off x="6467475" y="2289175"/>
            <a:ext cx="1273175" cy="287338"/>
          </a:xfrm>
          <a:prstGeom prst="callout2">
            <a:avLst>
              <a:gd name="adj1" fmla="val 18750"/>
              <a:gd name="adj2" fmla="val -8333"/>
              <a:gd name="adj3" fmla="val 18750"/>
              <a:gd name="adj4" fmla="val -16667"/>
              <a:gd name="adj5" fmla="val 160640"/>
              <a:gd name="adj6" fmla="val -2919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13232" eaLnBrk="1" fontAlgn="auto" hangingPunct="1">
              <a:spcBef>
                <a:spcPts val="0"/>
              </a:spcBef>
              <a:spcAft>
                <a:spcPts val="0"/>
              </a:spcAft>
              <a:defRPr/>
            </a:pPr>
            <a:r>
              <a:rPr lang="da-DK" sz="1404"/>
              <a:t>SÅDAN ER DET</a:t>
            </a:r>
          </a:p>
        </p:txBody>
      </p:sp>
      <p:sp>
        <p:nvSpPr>
          <p:cNvPr id="16" name="Stregbilledforklaring 2 (uden kant) 15">
            <a:extLst>
              <a:ext uri="{FF2B5EF4-FFF2-40B4-BE49-F238E27FC236}">
                <a16:creationId xmlns:a16="http://schemas.microsoft.com/office/drawing/2014/main" id="{D98D1513-F82F-C7D2-F86D-A3606615A9EC}"/>
              </a:ext>
            </a:extLst>
          </p:cNvPr>
          <p:cNvSpPr/>
          <p:nvPr/>
        </p:nvSpPr>
        <p:spPr>
          <a:xfrm>
            <a:off x="3065463" y="2289175"/>
            <a:ext cx="1676400" cy="576263"/>
          </a:xfrm>
          <a:prstGeom prst="callout2">
            <a:avLst>
              <a:gd name="adj1" fmla="val 18750"/>
              <a:gd name="adj2" fmla="val -8333"/>
              <a:gd name="adj3" fmla="val 18750"/>
              <a:gd name="adj4" fmla="val -16667"/>
              <a:gd name="adj5" fmla="val 92705"/>
              <a:gd name="adj6" fmla="val -2681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713232" eaLnBrk="1" fontAlgn="auto" hangingPunct="1">
              <a:spcBef>
                <a:spcPts val="0"/>
              </a:spcBef>
              <a:spcAft>
                <a:spcPts val="0"/>
              </a:spcAft>
              <a:defRPr/>
            </a:pPr>
            <a:r>
              <a:rPr lang="da-DK" sz="1404" dirty="0"/>
              <a:t>DET TROR 9. KL., </a:t>
            </a:r>
            <a:br>
              <a:rPr lang="da-DK" sz="1404" dirty="0"/>
            </a:br>
            <a:r>
              <a:rPr lang="da-DK" sz="1404" dirty="0"/>
              <a:t>AT DE ANDRE SYNES</a:t>
            </a:r>
          </a:p>
        </p:txBody>
      </p:sp>
      <p:graphicFrame>
        <p:nvGraphicFramePr>
          <p:cNvPr id="51208" name="Diagram 18">
            <a:extLst>
              <a:ext uri="{FF2B5EF4-FFF2-40B4-BE49-F238E27FC236}">
                <a16:creationId xmlns:a16="http://schemas.microsoft.com/office/drawing/2014/main" id="{04BC8361-A384-119A-4DA1-E719BC69E5D7}"/>
              </a:ext>
            </a:extLst>
          </p:cNvPr>
          <p:cNvGraphicFramePr>
            <a:graphicFrameLocks/>
          </p:cNvGraphicFramePr>
          <p:nvPr/>
        </p:nvGraphicFramePr>
        <p:xfrm>
          <a:off x="354013" y="2505075"/>
          <a:ext cx="3511550" cy="2374900"/>
        </p:xfrm>
        <a:graphic>
          <a:graphicData uri="http://schemas.openxmlformats.org/presentationml/2006/ole">
            <mc:AlternateContent xmlns:mc="http://schemas.openxmlformats.org/markup-compatibility/2006">
              <mc:Choice xmlns:v="urn:schemas-microsoft-com:vml" Requires="v">
                <p:oleObj spid="_x0000_s55299" name="Chart" r:id="rId8" imgW="3517697" imgH="2383743" progId="Excel.Chart.8">
                  <p:embed/>
                </p:oleObj>
              </mc:Choice>
              <mc:Fallback>
                <p:oleObj name="Chart" r:id="rId8" imgW="3517697" imgH="2383743" progId="Excel.Chart.8">
                  <p:embed/>
                  <p:pic>
                    <p:nvPicPr>
                      <p:cNvPr id="51208" name="Diagram 18">
                        <a:extLst>
                          <a:ext uri="{FF2B5EF4-FFF2-40B4-BE49-F238E27FC236}">
                            <a16:creationId xmlns:a16="http://schemas.microsoft.com/office/drawing/2014/main" id="{04BC8361-A384-119A-4DA1-E719BC69E5D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505075"/>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9" name="Tekstboks 7">
            <a:extLst>
              <a:ext uri="{FF2B5EF4-FFF2-40B4-BE49-F238E27FC236}">
                <a16:creationId xmlns:a16="http://schemas.microsoft.com/office/drawing/2014/main" id="{DF28BD2F-AFF6-29AC-DDC4-A4256CD6372D}"/>
              </a:ext>
            </a:extLst>
          </p:cNvPr>
          <p:cNvSpPr txBox="1">
            <a:spLocks noChangeArrowheads="1"/>
          </p:cNvSpPr>
          <p:nvPr/>
        </p:nvSpPr>
        <p:spPr bwMode="auto">
          <a:xfrm>
            <a:off x="806450" y="5229225"/>
            <a:ext cx="61706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900"/>
              <a:t>Børnerådets undersøgelse fra 2015 bygger på svar fra 1.390 elever i 9. klasse.  </a:t>
            </a:r>
          </a:p>
        </p:txBody>
      </p:sp>
      <p:pic>
        <p:nvPicPr>
          <p:cNvPr id="51210" name="Billede 10">
            <a:extLst>
              <a:ext uri="{FF2B5EF4-FFF2-40B4-BE49-F238E27FC236}">
                <a16:creationId xmlns:a16="http://schemas.microsoft.com/office/drawing/2014/main" id="{F2108D93-C846-21EF-E7BC-BA7DDE08CF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513" y="1114425"/>
            <a:ext cx="62245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lle de andre gør det">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99B3664D2E704FA03B3A0FB9CDD454" ma:contentTypeVersion="9" ma:contentTypeDescription="Create a new document." ma:contentTypeScope="" ma:versionID="7b768fd7aa7bc0fca9f83b3bf8db4399">
  <xsd:schema xmlns:xsd="http://www.w3.org/2001/XMLSchema" xmlns:xs="http://www.w3.org/2001/XMLSchema" xmlns:p="http://schemas.microsoft.com/office/2006/metadata/properties" xmlns:ns2="5c5c12c9-a27b-44bc-8453-ce10d34786c9" xmlns:ns3="da10fe96-52a9-45ab-9366-f5a5999a6500" targetNamespace="http://schemas.microsoft.com/office/2006/metadata/properties" ma:root="true" ma:fieldsID="94c5c41718b562b3340bdf592ce7ea16" ns2:_="" ns3:_="">
    <xsd:import namespace="5c5c12c9-a27b-44bc-8453-ce10d34786c9"/>
    <xsd:import namespace="da10fe96-52a9-45ab-9366-f5a5999a65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dat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5c12c9-a27b-44bc-8453-ce10d34786c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date" ma:index="15" nillable="true" ma:displayName="date" ma:format="DateOnly" ma:internalName="date">
      <xsd:simpleType>
        <xsd:restriction base="dms:DateTime"/>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10fe96-52a9-45ab-9366-f5a5999a650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5c5c12c9-a27b-44bc-8453-ce10d34786c9" xsi:nil="true"/>
  </documentManagement>
</p:properties>
</file>

<file path=customXml/itemProps1.xml><?xml version="1.0" encoding="utf-8"?>
<ds:datastoreItem xmlns:ds="http://schemas.openxmlformats.org/officeDocument/2006/customXml" ds:itemID="{76EA0145-9B40-4207-950D-2A85167319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5c12c9-a27b-44bc-8453-ce10d34786c9"/>
    <ds:schemaRef ds:uri="da10fe96-52a9-45ab-9366-f5a5999a6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AF2A3D-1AE7-41BA-BC38-7C533B044F1D}">
  <ds:schemaRefs>
    <ds:schemaRef ds:uri="http://schemas.microsoft.com/sharepoint/v3/contenttype/forms"/>
  </ds:schemaRefs>
</ds:datastoreItem>
</file>

<file path=customXml/itemProps3.xml><?xml version="1.0" encoding="utf-8"?>
<ds:datastoreItem xmlns:ds="http://schemas.openxmlformats.org/officeDocument/2006/customXml" ds:itemID="{B2D3D7B3-4516-4038-90AF-3611E9085DF3}">
  <ds:schemaRefs>
    <ds:schemaRef ds:uri="http://schemas.microsoft.com/office/2006/metadata/properties"/>
    <ds:schemaRef ds:uri="http://schemas.microsoft.com/office/infopath/2007/PartnerControls"/>
    <ds:schemaRef ds:uri="5c5c12c9-a27b-44bc-8453-ce10d34786c9"/>
  </ds:schemaRefs>
</ds:datastoreItem>
</file>

<file path=docProps/app.xml><?xml version="1.0" encoding="utf-8"?>
<Properties xmlns="http://schemas.openxmlformats.org/officeDocument/2006/extended-properties" xmlns:vt="http://schemas.openxmlformats.org/officeDocument/2006/docPropsVTypes">
  <Template>Office Theme</Template>
  <TotalTime>12097</TotalTime>
  <Words>4467</Words>
  <Application>Microsoft Office PowerPoint</Application>
  <PresentationFormat>On-screen Show (16:10)</PresentationFormat>
  <Paragraphs>435</Paragraphs>
  <Slides>25</Slides>
  <Notes>25</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Alle de andre gør det</vt:lpstr>
      <vt:lpstr>1_Kontortema</vt:lpstr>
      <vt:lpstr>2_Kontortema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pejling som forebyggelsesmetode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manometer</dc:creator>
  <cp:lastModifiedBy>Anja Schulze-Larsen</cp:lastModifiedBy>
  <cp:revision>642</cp:revision>
  <dcterms:created xsi:type="dcterms:W3CDTF">2017-11-06T13:17:44Z</dcterms:created>
  <dcterms:modified xsi:type="dcterms:W3CDTF">2022-07-01T06:08:05Z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
  </property>
</Properties>
</file>