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4" r:id="rId5"/>
    <p:sldMasterId id="2147483686" r:id="rId6"/>
  </p:sldMasterIdLst>
  <p:notesMasterIdLst>
    <p:notesMasterId r:id="rId31"/>
  </p:notesMasterIdLst>
  <p:sldIdLst>
    <p:sldId id="256" r:id="rId7"/>
    <p:sldId id="257" r:id="rId8"/>
    <p:sldId id="289" r:id="rId9"/>
    <p:sldId id="292" r:id="rId10"/>
    <p:sldId id="294" r:id="rId11"/>
    <p:sldId id="310" r:id="rId12"/>
    <p:sldId id="295" r:id="rId13"/>
    <p:sldId id="296" r:id="rId14"/>
    <p:sldId id="297" r:id="rId15"/>
    <p:sldId id="299" r:id="rId16"/>
    <p:sldId id="300" r:id="rId17"/>
    <p:sldId id="301" r:id="rId18"/>
    <p:sldId id="312" r:id="rId19"/>
    <p:sldId id="303" r:id="rId20"/>
    <p:sldId id="304" r:id="rId21"/>
    <p:sldId id="305" r:id="rId22"/>
    <p:sldId id="313" r:id="rId23"/>
    <p:sldId id="315" r:id="rId24"/>
    <p:sldId id="316" r:id="rId25"/>
    <p:sldId id="314" r:id="rId26"/>
    <p:sldId id="306" r:id="rId27"/>
    <p:sldId id="307" r:id="rId28"/>
    <p:sldId id="317" r:id="rId29"/>
    <p:sldId id="320" r:id="rId30"/>
  </p:sldIdLst>
  <p:sldSz cx="9144000" cy="5715000" type="screen16x10"/>
  <p:notesSz cx="6858000" cy="9144000"/>
  <p:defaultTextStyle>
    <a:defPPr>
      <a:defRPr lang="da-DK"/>
    </a:defPPr>
    <a:lvl1pPr algn="l" defTabSz="712788" rtl="0" eaLnBrk="0" fontAlgn="base" hangingPunct="0">
      <a:spcBef>
        <a:spcPct val="0"/>
      </a:spcBef>
      <a:spcAft>
        <a:spcPct val="0"/>
      </a:spcAft>
      <a:defRPr sz="1400" kern="1200">
        <a:solidFill>
          <a:schemeClr val="tx1"/>
        </a:solidFill>
        <a:latin typeface="Calibri" panose="020F0502020204030204" pitchFamily="34" charset="0"/>
        <a:ea typeface="+mn-ea"/>
        <a:cs typeface="+mn-cs"/>
      </a:defRPr>
    </a:lvl1pPr>
    <a:lvl2pPr marL="355600" indent="101600" algn="l" defTabSz="712788" rtl="0" eaLnBrk="0" fontAlgn="base" hangingPunct="0">
      <a:spcBef>
        <a:spcPct val="0"/>
      </a:spcBef>
      <a:spcAft>
        <a:spcPct val="0"/>
      </a:spcAft>
      <a:defRPr sz="1400" kern="1200">
        <a:solidFill>
          <a:schemeClr val="tx1"/>
        </a:solidFill>
        <a:latin typeface="Calibri" panose="020F0502020204030204" pitchFamily="34" charset="0"/>
        <a:ea typeface="+mn-ea"/>
        <a:cs typeface="+mn-cs"/>
      </a:defRPr>
    </a:lvl2pPr>
    <a:lvl3pPr marL="712788" indent="201613" algn="l" defTabSz="712788" rtl="0" eaLnBrk="0" fontAlgn="base" hangingPunct="0">
      <a:spcBef>
        <a:spcPct val="0"/>
      </a:spcBef>
      <a:spcAft>
        <a:spcPct val="0"/>
      </a:spcAft>
      <a:defRPr sz="1400" kern="1200">
        <a:solidFill>
          <a:schemeClr val="tx1"/>
        </a:solidFill>
        <a:latin typeface="Calibri" panose="020F0502020204030204" pitchFamily="34" charset="0"/>
        <a:ea typeface="+mn-ea"/>
        <a:cs typeface="+mn-cs"/>
      </a:defRPr>
    </a:lvl3pPr>
    <a:lvl4pPr marL="1068388" indent="303213" algn="l" defTabSz="712788" rtl="0" eaLnBrk="0" fontAlgn="base" hangingPunct="0">
      <a:spcBef>
        <a:spcPct val="0"/>
      </a:spcBef>
      <a:spcAft>
        <a:spcPct val="0"/>
      </a:spcAft>
      <a:defRPr sz="1400" kern="1200">
        <a:solidFill>
          <a:schemeClr val="tx1"/>
        </a:solidFill>
        <a:latin typeface="Calibri" panose="020F0502020204030204" pitchFamily="34" charset="0"/>
        <a:ea typeface="+mn-ea"/>
        <a:cs typeface="+mn-cs"/>
      </a:defRPr>
    </a:lvl4pPr>
    <a:lvl5pPr marL="1425575" indent="403225" algn="l" defTabSz="712788" rtl="0" eaLnBrk="0" fontAlgn="base" hangingPunct="0">
      <a:spcBef>
        <a:spcPct val="0"/>
      </a:spcBef>
      <a:spcAft>
        <a:spcPct val="0"/>
      </a:spcAft>
      <a:defRPr sz="1400" kern="1200">
        <a:solidFill>
          <a:schemeClr val="tx1"/>
        </a:solidFill>
        <a:latin typeface="Calibri" panose="020F0502020204030204" pitchFamily="34" charset="0"/>
        <a:ea typeface="+mn-ea"/>
        <a:cs typeface="+mn-cs"/>
      </a:defRPr>
    </a:lvl5pPr>
    <a:lvl6pPr marL="2286000" algn="l" defTabSz="914400" rtl="0" eaLnBrk="1" latinLnBrk="0" hangingPunct="1">
      <a:defRPr sz="1400" kern="1200">
        <a:solidFill>
          <a:schemeClr val="tx1"/>
        </a:solidFill>
        <a:latin typeface="Calibri" panose="020F0502020204030204" pitchFamily="34" charset="0"/>
        <a:ea typeface="+mn-ea"/>
        <a:cs typeface="+mn-cs"/>
      </a:defRPr>
    </a:lvl6pPr>
    <a:lvl7pPr marL="2743200" algn="l" defTabSz="914400" rtl="0" eaLnBrk="1" latinLnBrk="0" hangingPunct="1">
      <a:defRPr sz="1400" kern="1200">
        <a:solidFill>
          <a:schemeClr val="tx1"/>
        </a:solidFill>
        <a:latin typeface="Calibri" panose="020F0502020204030204" pitchFamily="34" charset="0"/>
        <a:ea typeface="+mn-ea"/>
        <a:cs typeface="+mn-cs"/>
      </a:defRPr>
    </a:lvl7pPr>
    <a:lvl8pPr marL="3200400" algn="l" defTabSz="914400" rtl="0" eaLnBrk="1" latinLnBrk="0" hangingPunct="1">
      <a:defRPr sz="1400" kern="1200">
        <a:solidFill>
          <a:schemeClr val="tx1"/>
        </a:solidFill>
        <a:latin typeface="Calibri" panose="020F0502020204030204" pitchFamily="34" charset="0"/>
        <a:ea typeface="+mn-ea"/>
        <a:cs typeface="+mn-cs"/>
      </a:defRPr>
    </a:lvl8pPr>
    <a:lvl9pPr marL="3657600" algn="l" defTabSz="914400" rtl="0" eaLnBrk="1" latinLnBrk="0" hangingPunct="1">
      <a:defRPr sz="1400"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802" autoAdjust="0"/>
    <p:restoredTop sz="54762" autoAdjust="0"/>
  </p:normalViewPr>
  <p:slideViewPr>
    <p:cSldViewPr snapToGrid="0" snapToObjects="1">
      <p:cViewPr varScale="1">
        <p:scale>
          <a:sx n="71" d="100"/>
          <a:sy n="71" d="100"/>
        </p:scale>
        <p:origin x="2592" y="60"/>
      </p:cViewPr>
      <p:guideLst>
        <p:guide orient="horz" pos="1800"/>
        <p:guide pos="288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56" d="100"/>
          <a:sy n="56" d="100"/>
        </p:scale>
        <p:origin x="-2874"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E79FFEDD-8367-F19D-FF40-E15308DD5B3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defTabSz="713232" eaLnBrk="1" fontAlgn="auto" hangingPunct="1">
              <a:spcBef>
                <a:spcPts val="0"/>
              </a:spcBef>
              <a:spcAft>
                <a:spcPts val="0"/>
              </a:spcAft>
              <a:defRPr sz="1200">
                <a:latin typeface="+mn-lt"/>
              </a:defRPr>
            </a:lvl1pPr>
          </a:lstStyle>
          <a:p>
            <a:pPr>
              <a:defRPr/>
            </a:pPr>
            <a:endParaRPr lang="da-DK"/>
          </a:p>
        </p:txBody>
      </p:sp>
      <p:sp>
        <p:nvSpPr>
          <p:cNvPr id="3" name="Pladsholder til dato 2">
            <a:extLst>
              <a:ext uri="{FF2B5EF4-FFF2-40B4-BE49-F238E27FC236}">
                <a16:creationId xmlns:a16="http://schemas.microsoft.com/office/drawing/2014/main" id="{8A3C9195-C0C8-A720-B7BD-C43218B80231}"/>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defTabSz="713232" eaLnBrk="1" fontAlgn="auto" hangingPunct="1">
              <a:spcBef>
                <a:spcPts val="0"/>
              </a:spcBef>
              <a:spcAft>
                <a:spcPts val="0"/>
              </a:spcAft>
              <a:defRPr sz="1200">
                <a:latin typeface="+mn-lt"/>
              </a:defRPr>
            </a:lvl1pPr>
          </a:lstStyle>
          <a:p>
            <a:pPr>
              <a:defRPr/>
            </a:pPr>
            <a:fld id="{4C8E2671-D4C2-4B1A-924D-6FEB81E6E573}" type="datetimeFigureOut">
              <a:rPr lang="da-DK"/>
              <a:pPr>
                <a:defRPr/>
              </a:pPr>
              <a:t>18-01-2023</a:t>
            </a:fld>
            <a:endParaRPr lang="da-DK"/>
          </a:p>
        </p:txBody>
      </p:sp>
      <p:sp>
        <p:nvSpPr>
          <p:cNvPr id="4" name="Pladsholder til slidebillede 3">
            <a:extLst>
              <a:ext uri="{FF2B5EF4-FFF2-40B4-BE49-F238E27FC236}">
                <a16:creationId xmlns:a16="http://schemas.microsoft.com/office/drawing/2014/main" id="{638D7480-B4FC-0968-898D-DDB3389A80B1}"/>
              </a:ext>
            </a:extLst>
          </p:cNvPr>
          <p:cNvSpPr>
            <a:spLocks noGrp="1" noRot="1" noChangeAspect="1"/>
          </p:cNvSpPr>
          <p:nvPr>
            <p:ph type="sldImg" idx="2"/>
          </p:nvPr>
        </p:nvSpPr>
        <p:spPr>
          <a:xfrm>
            <a:off x="668338" y="666750"/>
            <a:ext cx="2286000" cy="1428750"/>
          </a:xfrm>
          <a:prstGeom prst="rect">
            <a:avLst/>
          </a:prstGeom>
          <a:noFill/>
          <a:ln w="12700">
            <a:solidFill>
              <a:prstClr val="black"/>
            </a:solidFill>
          </a:ln>
        </p:spPr>
        <p:txBody>
          <a:bodyPr vert="horz" lIns="91440" tIns="45720" rIns="91440" bIns="45720" rtlCol="0" anchor="ctr"/>
          <a:lstStyle/>
          <a:p>
            <a:pPr lvl="0"/>
            <a:endParaRPr lang="da-DK" noProof="0"/>
          </a:p>
        </p:txBody>
      </p:sp>
      <p:sp>
        <p:nvSpPr>
          <p:cNvPr id="5" name="Pladsholder til noter 4">
            <a:extLst>
              <a:ext uri="{FF2B5EF4-FFF2-40B4-BE49-F238E27FC236}">
                <a16:creationId xmlns:a16="http://schemas.microsoft.com/office/drawing/2014/main" id="{1858C270-C970-839F-8C52-6755C5441B1B}"/>
              </a:ext>
            </a:extLst>
          </p:cNvPr>
          <p:cNvSpPr>
            <a:spLocks noGrp="1"/>
          </p:cNvSpPr>
          <p:nvPr>
            <p:ph type="body" sz="quarter" idx="3"/>
          </p:nvPr>
        </p:nvSpPr>
        <p:spPr>
          <a:xfrm>
            <a:off x="685800" y="2319338"/>
            <a:ext cx="5486400" cy="6096000"/>
          </a:xfrm>
          <a:prstGeom prst="rect">
            <a:avLst/>
          </a:prstGeom>
        </p:spPr>
        <p:txBody>
          <a:bodyPr vert="horz" lIns="91440" tIns="45720" rIns="91440" bIns="45720" rtlCol="0"/>
          <a:lstStyle/>
          <a:p>
            <a:pPr lvl="0"/>
            <a:r>
              <a:rPr lang="da-DK" noProof="0" dirty="0"/>
              <a:t>Klik for at redigere teksttypografierne i masteren</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6" name="Pladsholder til sidefod 5">
            <a:extLst>
              <a:ext uri="{FF2B5EF4-FFF2-40B4-BE49-F238E27FC236}">
                <a16:creationId xmlns:a16="http://schemas.microsoft.com/office/drawing/2014/main" id="{6D921203-45D1-5DDF-1006-7F3CCD699254}"/>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defTabSz="713232" eaLnBrk="1" fontAlgn="auto" hangingPunct="1">
              <a:spcBef>
                <a:spcPts val="0"/>
              </a:spcBef>
              <a:spcAft>
                <a:spcPts val="0"/>
              </a:spcAft>
              <a:defRPr sz="1200">
                <a:latin typeface="+mn-lt"/>
              </a:defRPr>
            </a:lvl1pPr>
          </a:lstStyle>
          <a:p>
            <a:pPr>
              <a:defRPr/>
            </a:pPr>
            <a:endParaRPr lang="da-DK"/>
          </a:p>
        </p:txBody>
      </p:sp>
      <p:sp>
        <p:nvSpPr>
          <p:cNvPr id="7" name="Pladsholder til slidenummer 6">
            <a:extLst>
              <a:ext uri="{FF2B5EF4-FFF2-40B4-BE49-F238E27FC236}">
                <a16:creationId xmlns:a16="http://schemas.microsoft.com/office/drawing/2014/main" id="{1A3A9358-B178-B80D-FDED-7AB66DB959FC}"/>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671B5154-07BD-4F5D-8A74-9CA8B5DB58B7}" type="slidenum">
              <a:rPr lang="da-DK" altLang="da-DK"/>
              <a:pPr>
                <a:defRPr/>
              </a:pPr>
              <a:t>‹nr.›</a:t>
            </a:fld>
            <a:endParaRPr lang="da-DK" altLang="da-DK"/>
          </a:p>
        </p:txBody>
      </p:sp>
    </p:spTree>
  </p:cSld>
  <p:clrMap bg1="lt1" tx1="dk1" bg2="lt2" tx2="dk2" accent1="accent1" accent2="accent2" accent3="accent3" accent4="accent4" accent5="accent5" accent6="accent6" hlink="hlink" folHlink="folHlink"/>
  <p:notesStyle>
    <a:lvl1pPr algn="l" defTabSz="712788" rtl="0" eaLnBrk="0" fontAlgn="base" hangingPunct="0">
      <a:spcBef>
        <a:spcPct val="30000"/>
      </a:spcBef>
      <a:spcAft>
        <a:spcPct val="0"/>
      </a:spcAft>
      <a:defRPr sz="900" kern="1200">
        <a:solidFill>
          <a:schemeClr val="tx1"/>
        </a:solidFill>
        <a:latin typeface="+mn-lt"/>
        <a:ea typeface="+mn-ea"/>
        <a:cs typeface="+mn-cs"/>
      </a:defRPr>
    </a:lvl1pPr>
    <a:lvl2pPr marL="355600" algn="l" defTabSz="712788" rtl="0" eaLnBrk="0" fontAlgn="base" hangingPunct="0">
      <a:spcBef>
        <a:spcPct val="30000"/>
      </a:spcBef>
      <a:spcAft>
        <a:spcPct val="0"/>
      </a:spcAft>
      <a:defRPr sz="900" kern="1200">
        <a:solidFill>
          <a:schemeClr val="tx1"/>
        </a:solidFill>
        <a:latin typeface="+mn-lt"/>
        <a:ea typeface="+mn-ea"/>
        <a:cs typeface="+mn-cs"/>
      </a:defRPr>
    </a:lvl2pPr>
    <a:lvl3pPr marL="712788" algn="l" defTabSz="712788" rtl="0" eaLnBrk="0" fontAlgn="base" hangingPunct="0">
      <a:spcBef>
        <a:spcPct val="30000"/>
      </a:spcBef>
      <a:spcAft>
        <a:spcPct val="0"/>
      </a:spcAft>
      <a:defRPr sz="900" kern="1200">
        <a:solidFill>
          <a:schemeClr val="tx1"/>
        </a:solidFill>
        <a:latin typeface="+mn-lt"/>
        <a:ea typeface="+mn-ea"/>
        <a:cs typeface="+mn-cs"/>
      </a:defRPr>
    </a:lvl3pPr>
    <a:lvl4pPr marL="1068388" algn="l" defTabSz="712788" rtl="0" eaLnBrk="0" fontAlgn="base" hangingPunct="0">
      <a:spcBef>
        <a:spcPct val="30000"/>
      </a:spcBef>
      <a:spcAft>
        <a:spcPct val="0"/>
      </a:spcAft>
      <a:defRPr sz="900" kern="1200">
        <a:solidFill>
          <a:schemeClr val="tx1"/>
        </a:solidFill>
        <a:latin typeface="+mn-lt"/>
        <a:ea typeface="+mn-ea"/>
        <a:cs typeface="+mn-cs"/>
      </a:defRPr>
    </a:lvl4pPr>
    <a:lvl5pPr marL="1425575" algn="l" defTabSz="712788" rtl="0" eaLnBrk="0" fontAlgn="base" hangingPunct="0">
      <a:spcBef>
        <a:spcPct val="30000"/>
      </a:spcBef>
      <a:spcAft>
        <a:spcPct val="0"/>
      </a:spcAft>
      <a:defRPr sz="900" kern="1200">
        <a:solidFill>
          <a:schemeClr val="tx1"/>
        </a:solidFill>
        <a:latin typeface="+mn-lt"/>
        <a:ea typeface="+mn-ea"/>
        <a:cs typeface="+mn-cs"/>
      </a:defRPr>
    </a:lvl5pPr>
    <a:lvl6pPr marL="1783080" algn="l" defTabSz="713232" rtl="0" eaLnBrk="1" latinLnBrk="0" hangingPunct="1">
      <a:defRPr sz="936" kern="1200">
        <a:solidFill>
          <a:schemeClr val="tx1"/>
        </a:solidFill>
        <a:latin typeface="+mn-lt"/>
        <a:ea typeface="+mn-ea"/>
        <a:cs typeface="+mn-cs"/>
      </a:defRPr>
    </a:lvl6pPr>
    <a:lvl7pPr marL="2139696" algn="l" defTabSz="713232" rtl="0" eaLnBrk="1" latinLnBrk="0" hangingPunct="1">
      <a:defRPr sz="936" kern="1200">
        <a:solidFill>
          <a:schemeClr val="tx1"/>
        </a:solidFill>
        <a:latin typeface="+mn-lt"/>
        <a:ea typeface="+mn-ea"/>
        <a:cs typeface="+mn-cs"/>
      </a:defRPr>
    </a:lvl7pPr>
    <a:lvl8pPr marL="2496312" algn="l" defTabSz="713232" rtl="0" eaLnBrk="1" latinLnBrk="0" hangingPunct="1">
      <a:defRPr sz="936" kern="1200">
        <a:solidFill>
          <a:schemeClr val="tx1"/>
        </a:solidFill>
        <a:latin typeface="+mn-lt"/>
        <a:ea typeface="+mn-ea"/>
        <a:cs typeface="+mn-cs"/>
      </a:defRPr>
    </a:lvl8pPr>
    <a:lvl9pPr marL="2852928" algn="l" defTabSz="713232" rtl="0" eaLnBrk="1" latinLnBrk="0" hangingPunct="1">
      <a:defRPr sz="93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Pladsholder til slidebillede 1">
            <a:extLst>
              <a:ext uri="{FF2B5EF4-FFF2-40B4-BE49-F238E27FC236}">
                <a16:creationId xmlns:a16="http://schemas.microsoft.com/office/drawing/2014/main" id="{45446E6C-D1E7-560A-F01D-8283ED4E86B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Pladsholder til noter 2">
            <a:extLst>
              <a:ext uri="{FF2B5EF4-FFF2-40B4-BE49-F238E27FC236}">
                <a16:creationId xmlns:a16="http://schemas.microsoft.com/office/drawing/2014/main" id="{8FEC6791-E8D3-3E40-0990-B905719C8BB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a-DK" altLang="da-DK" b="1"/>
              <a:t>DET KAN DU SIGE:</a:t>
            </a:r>
          </a:p>
          <a:p>
            <a:pPr eaLnBrk="1" hangingPunct="1">
              <a:spcBef>
                <a:spcPct val="0"/>
              </a:spcBef>
            </a:pPr>
            <a:endParaRPr lang="da-DK" altLang="da-DK" b="1"/>
          </a:p>
          <a:p>
            <a:pPr eaLnBrk="1" hangingPunct="1">
              <a:spcBef>
                <a:spcPct val="0"/>
              </a:spcBef>
            </a:pPr>
            <a:r>
              <a:rPr lang="da-DK" altLang="da-DK" i="1"/>
              <a:t>Her i hjørnet ser I nogle unge mennesker. De er midt i skoleforløbet - ligesom jeres børn. </a:t>
            </a:r>
          </a:p>
          <a:p>
            <a:pPr eaLnBrk="1" hangingPunct="1">
              <a:spcBef>
                <a:spcPct val="0"/>
              </a:spcBef>
            </a:pPr>
            <a:endParaRPr lang="da-DK" altLang="da-DK" i="1"/>
          </a:p>
          <a:p>
            <a:pPr eaLnBrk="1" hangingPunct="1">
              <a:spcBef>
                <a:spcPct val="0"/>
              </a:spcBef>
            </a:pPr>
            <a:r>
              <a:rPr lang="da-DK" altLang="da-DK" i="1"/>
              <a:t>Teenageårene og ungdomslivet er lige foran dem. Og både I og jeres børn kommer til at stå overfor en masse valg, som kan være svære at tage stilling til. Fx:</a:t>
            </a:r>
          </a:p>
          <a:p>
            <a:pPr eaLnBrk="1" hangingPunct="1">
              <a:spcBef>
                <a:spcPct val="0"/>
              </a:spcBef>
            </a:pPr>
            <a:endParaRPr lang="da-DK" altLang="da-DK" i="1"/>
          </a:p>
          <a:p>
            <a:pPr eaLnBrk="1" hangingPunct="1">
              <a:spcBef>
                <a:spcPct val="0"/>
              </a:spcBef>
            </a:pPr>
            <a:r>
              <a:rPr lang="da-DK" altLang="da-DK" i="1"/>
              <a:t>Hvad er en rimelig sengetid, når man skal passe sin skole?</a:t>
            </a:r>
          </a:p>
          <a:p>
            <a:pPr eaLnBrk="1" hangingPunct="1">
              <a:spcBef>
                <a:spcPct val="0"/>
              </a:spcBef>
            </a:pPr>
            <a:r>
              <a:rPr lang="da-DK" altLang="da-DK" i="1"/>
              <a:t>Hvornår er det ok, at min datter eller søn deltager i byfesten om aftenen sammen med kammerater?</a:t>
            </a:r>
          </a:p>
          <a:p>
            <a:pPr eaLnBrk="1" hangingPunct="1">
              <a:spcBef>
                <a:spcPct val="0"/>
              </a:spcBef>
            </a:pPr>
            <a:r>
              <a:rPr lang="da-DK" altLang="da-DK" i="1"/>
              <a:t>Hvad gør jeg, hvis mit barns kammerater begynder at ryge?</a:t>
            </a:r>
          </a:p>
          <a:p>
            <a:pPr eaLnBrk="1" hangingPunct="1">
              <a:spcBef>
                <a:spcPct val="0"/>
              </a:spcBef>
            </a:pPr>
            <a:endParaRPr lang="da-DK" altLang="da-DK" i="1"/>
          </a:p>
          <a:p>
            <a:pPr eaLnBrk="1" hangingPunct="1">
              <a:spcBef>
                <a:spcPct val="0"/>
              </a:spcBef>
            </a:pPr>
            <a:r>
              <a:rPr lang="da-DK" altLang="da-DK" i="1"/>
              <a:t>Fælles for alle forældre er, at vi rigtig gerne vil, at vores børn trives og er trygge i de fællesskaber, som de er en del af. </a:t>
            </a:r>
          </a:p>
          <a:p>
            <a:pPr eaLnBrk="1" hangingPunct="1">
              <a:spcBef>
                <a:spcPct val="0"/>
              </a:spcBef>
            </a:pPr>
            <a:endParaRPr lang="da-DK" altLang="da-DK" i="1"/>
          </a:p>
          <a:p>
            <a:pPr eaLnBrk="1" hangingPunct="1">
              <a:spcBef>
                <a:spcPct val="0"/>
              </a:spcBef>
            </a:pPr>
            <a:r>
              <a:rPr lang="da-DK" altLang="da-DK" i="1"/>
              <a:t>Vi vil også gerne forhindre, at de søger fællesskaber, hvor de er sammen om mindre heldige ting. Som fx at ryge, at drikke, at mobbe, at stjæle osv. Alt det, som vi kalder for risikoadfærd.</a:t>
            </a:r>
          </a:p>
          <a:p>
            <a:pPr eaLnBrk="1" hangingPunct="1">
              <a:spcBef>
                <a:spcPct val="0"/>
              </a:spcBef>
            </a:pPr>
            <a:endParaRPr lang="da-DK" altLang="da-DK" i="1"/>
          </a:p>
          <a:p>
            <a:pPr eaLnBrk="1" hangingPunct="1">
              <a:spcBef>
                <a:spcPct val="0"/>
              </a:spcBef>
            </a:pPr>
            <a:r>
              <a:rPr lang="da-DK" altLang="da-DK" i="1"/>
              <a:t>På dette forældremøde skal vi bl.a. snakke om, hvad vi kan gøre for at fremme trivsel og tryghed og dermed forebygge risikoadfærd. Vi skal med andre ord hjælpe børnene med at få en god start på teenageårene. </a:t>
            </a:r>
          </a:p>
          <a:p>
            <a:pPr eaLnBrk="1" hangingPunct="1">
              <a:spcBef>
                <a:spcPct val="0"/>
              </a:spcBef>
            </a:pPr>
            <a:endParaRPr lang="da-DK" altLang="da-DK"/>
          </a:p>
          <a:p>
            <a:pPr eaLnBrk="1" hangingPunct="1">
              <a:spcBef>
                <a:spcPct val="0"/>
              </a:spcBef>
            </a:pPr>
            <a:endParaRPr lang="da-DK" altLang="da-DK"/>
          </a:p>
          <a:p>
            <a:pPr eaLnBrk="1" hangingPunct="1">
              <a:spcBef>
                <a:spcPct val="0"/>
              </a:spcBef>
            </a:pPr>
            <a:endParaRPr lang="da-DK" altLang="da-DK"/>
          </a:p>
          <a:p>
            <a:pPr eaLnBrk="1" hangingPunct="1">
              <a:spcBef>
                <a:spcPct val="0"/>
              </a:spcBef>
            </a:pPr>
            <a:endParaRPr lang="da-DK" altLang="da-DK" i="1"/>
          </a:p>
          <a:p>
            <a:pPr eaLnBrk="1" hangingPunct="1">
              <a:spcBef>
                <a:spcPct val="0"/>
              </a:spcBef>
            </a:pPr>
            <a:endParaRPr lang="da-DK" altLang="da-DK" i="1"/>
          </a:p>
          <a:p>
            <a:pPr eaLnBrk="1" hangingPunct="1">
              <a:spcBef>
                <a:spcPct val="0"/>
              </a:spcBef>
            </a:pPr>
            <a:endParaRPr lang="da-DK" altLang="da-DK"/>
          </a:p>
        </p:txBody>
      </p:sp>
      <p:sp>
        <p:nvSpPr>
          <p:cNvPr id="35844" name="Pladsholder til slidenummer 3">
            <a:extLst>
              <a:ext uri="{FF2B5EF4-FFF2-40B4-BE49-F238E27FC236}">
                <a16:creationId xmlns:a16="http://schemas.microsoft.com/office/drawing/2014/main" id="{C1CB11AD-0BE5-695D-E582-78EFD00F84A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C5141170-E345-4AEA-B687-A0827E4BEE31}" type="slidenum">
              <a:rPr lang="da-DK" altLang="da-DK" sz="1200" smtClean="0"/>
              <a:pPr/>
              <a:t>1</a:t>
            </a:fld>
            <a:endParaRPr lang="da-DK" altLang="da-DK"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Pladsholder til slidebillede 1">
            <a:extLst>
              <a:ext uri="{FF2B5EF4-FFF2-40B4-BE49-F238E27FC236}">
                <a16:creationId xmlns:a16="http://schemas.microsoft.com/office/drawing/2014/main" id="{33F1EABB-2855-5878-FC36-DF8D0468AC8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Pladsholder til noter 2">
            <a:extLst>
              <a:ext uri="{FF2B5EF4-FFF2-40B4-BE49-F238E27FC236}">
                <a16:creationId xmlns:a16="http://schemas.microsoft.com/office/drawing/2014/main" id="{0B07ACB8-BD9B-9E44-8BD0-0D25B2A6BD5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a-DK" altLang="da-DK" b="1"/>
              <a:t>DET KAN DU SIGE:</a:t>
            </a:r>
          </a:p>
          <a:p>
            <a:pPr eaLnBrk="1" hangingPunct="1">
              <a:spcBef>
                <a:spcPct val="0"/>
              </a:spcBef>
            </a:pPr>
            <a:endParaRPr lang="da-DK" altLang="da-DK"/>
          </a:p>
          <a:p>
            <a:pPr eaLnBrk="1" hangingPunct="1">
              <a:spcBef>
                <a:spcPct val="0"/>
              </a:spcBef>
            </a:pPr>
            <a:r>
              <a:rPr lang="da-DK" altLang="da-DK" i="1"/>
              <a:t>Vi mennesker pejler efter, hvad vi tror, der forventes af os, og hvad de andre gør. Det gør vi i en bestræbelse efter at høre til og være en del af gruppen. Det gør vi og det gør vores børn.</a:t>
            </a:r>
          </a:p>
          <a:p>
            <a:pPr eaLnBrk="1" hangingPunct="1">
              <a:spcBef>
                <a:spcPct val="0"/>
              </a:spcBef>
            </a:pPr>
            <a:endParaRPr lang="da-DK" altLang="da-DK" i="1"/>
          </a:p>
          <a:p>
            <a:pPr eaLnBrk="1" hangingPunct="1">
              <a:spcBef>
                <a:spcPct val="0"/>
              </a:spcBef>
            </a:pPr>
            <a:r>
              <a:rPr lang="da-DK" altLang="da-DK" i="1"/>
              <a:t>For år tilbage var der en psykolog ved navn Asch, som gennemførte et interessant eksperiment.</a:t>
            </a:r>
          </a:p>
          <a:p>
            <a:pPr eaLnBrk="1" hangingPunct="1">
              <a:spcBef>
                <a:spcPct val="0"/>
              </a:spcBef>
            </a:pPr>
            <a:endParaRPr lang="da-DK" altLang="da-DK" i="1"/>
          </a:p>
          <a:p>
            <a:pPr eaLnBrk="1" hangingPunct="1">
              <a:spcBef>
                <a:spcPct val="0"/>
              </a:spcBef>
            </a:pPr>
            <a:r>
              <a:rPr lang="da-DK" altLang="da-DK" i="1"/>
              <a:t>I eksperimentet skulle deltagerne vurdere, hvilken af tre linjer 1, 2 eller 3, der havde samme længde som x.</a:t>
            </a:r>
          </a:p>
          <a:p>
            <a:pPr eaLnBrk="1" hangingPunct="1">
              <a:spcBef>
                <a:spcPct val="0"/>
              </a:spcBef>
            </a:pPr>
            <a:endParaRPr lang="da-DK" altLang="da-DK" i="1"/>
          </a:p>
          <a:p>
            <a:pPr eaLnBrk="1" hangingPunct="1">
              <a:spcBef>
                <a:spcPct val="0"/>
              </a:spcBef>
            </a:pPr>
            <a:r>
              <a:rPr lang="da-DK" altLang="da-DK" i="1"/>
              <a:t>Her ser I en af opgaverne. Ræk hånden op, hvis I mener, at det er linje nummer 1, som har samme længde som x. Hvem siger linje 2? Og linje 3?</a:t>
            </a:r>
          </a:p>
          <a:p>
            <a:pPr eaLnBrk="1" hangingPunct="1">
              <a:spcBef>
                <a:spcPct val="0"/>
              </a:spcBef>
            </a:pPr>
            <a:endParaRPr lang="da-DK" altLang="da-DK" i="1"/>
          </a:p>
          <a:p>
            <a:pPr eaLnBrk="1" hangingPunct="1">
              <a:spcBef>
                <a:spcPct val="0"/>
              </a:spcBef>
            </a:pPr>
            <a:r>
              <a:rPr lang="da-DK" altLang="da-DK" i="1"/>
              <a:t>I var slet ikke i tvivl. Og det kan være svært at forestille sig, at man kan svare andet end linje 3.</a:t>
            </a:r>
          </a:p>
          <a:p>
            <a:pPr eaLnBrk="1" hangingPunct="1">
              <a:spcBef>
                <a:spcPct val="0"/>
              </a:spcBef>
            </a:pPr>
            <a:endParaRPr lang="da-DK" altLang="da-DK" i="1"/>
          </a:p>
          <a:p>
            <a:pPr eaLnBrk="1" hangingPunct="1">
              <a:spcBef>
                <a:spcPct val="0"/>
              </a:spcBef>
            </a:pPr>
            <a:r>
              <a:rPr lang="da-DK" altLang="da-DK" i="1"/>
              <a:t>Det var ikke desto mindre det, der skete under Asch’s forsøg. Han inviterede en gruppe mennesker ind i et forsøgsrum med kamera. De blev præsenteret for en række tegninger med nogle linjestykker. Præcis som på denne tegning. Alle deltagerne – med undtagelse af forsøgspersonen – var på forhånd instrueret i at svare rigtigt første gang. Men herefter skulle deltagerne konsekvent nævne en bestemt forkert linje hver gang.</a:t>
            </a:r>
          </a:p>
          <a:p>
            <a:pPr eaLnBrk="1" hangingPunct="1">
              <a:spcBef>
                <a:spcPct val="0"/>
              </a:spcBef>
            </a:pPr>
            <a:endParaRPr lang="da-DK" altLang="da-DK" i="1"/>
          </a:p>
          <a:p>
            <a:pPr eaLnBrk="1" hangingPunct="1">
              <a:spcBef>
                <a:spcPct val="0"/>
              </a:spcBef>
            </a:pPr>
            <a:r>
              <a:rPr lang="da-DK" altLang="da-DK" i="1"/>
              <a:t>Forsøgspersonen, som gav sit svar til sidst, valgte at svare det samme som de andre: Altså forkert.</a:t>
            </a:r>
          </a:p>
          <a:p>
            <a:pPr eaLnBrk="1" hangingPunct="1">
              <a:spcBef>
                <a:spcPct val="0"/>
              </a:spcBef>
            </a:pPr>
            <a:endParaRPr lang="da-DK" altLang="da-DK"/>
          </a:p>
          <a:p>
            <a:pPr eaLnBrk="1" hangingPunct="1">
              <a:spcBef>
                <a:spcPct val="0"/>
              </a:spcBef>
            </a:pPr>
            <a:r>
              <a:rPr lang="da-DK" altLang="da-DK" i="1"/>
              <a:t>Eksperimentet viser, at mennesker er villige til at sige/gøre noget, de ved, ikke er rigtigt, for at tilpasse sig fællesskabet. Mennesker har en meget stærk tendens til at følge gruppen, også selvom det er tydeligt, at det er forkert.</a:t>
            </a:r>
          </a:p>
          <a:p>
            <a:pPr eaLnBrk="1" hangingPunct="1">
              <a:spcBef>
                <a:spcPct val="0"/>
              </a:spcBef>
            </a:pPr>
            <a:endParaRPr lang="da-DK" altLang="da-DK" i="1"/>
          </a:p>
          <a:p>
            <a:pPr eaLnBrk="1" hangingPunct="1">
              <a:spcBef>
                <a:spcPct val="0"/>
              </a:spcBef>
            </a:pPr>
            <a:r>
              <a:rPr lang="da-DK" altLang="da-DK" i="1"/>
              <a:t>Samme tilbøjelighed blev adresseret i forløbet med jeres børn, der ubevidst forsøger at tilpasse sig de fiktive normer i fællesskabet.</a:t>
            </a:r>
          </a:p>
          <a:p>
            <a:pPr eaLnBrk="1" hangingPunct="1">
              <a:spcBef>
                <a:spcPct val="0"/>
              </a:spcBef>
            </a:pPr>
            <a:endParaRPr lang="da-DK" altLang="da-DK" i="1"/>
          </a:p>
          <a:p>
            <a:pPr eaLnBrk="1" hangingPunct="1">
              <a:spcBef>
                <a:spcPct val="0"/>
              </a:spcBef>
            </a:pPr>
            <a:r>
              <a:rPr lang="da-DK" altLang="da-DK" b="1"/>
              <a:t>KILDE:</a:t>
            </a:r>
          </a:p>
          <a:p>
            <a:pPr eaLnBrk="1" hangingPunct="1">
              <a:spcBef>
                <a:spcPct val="0"/>
              </a:spcBef>
            </a:pPr>
            <a:r>
              <a:rPr lang="da-DK" altLang="da-DK"/>
              <a:t>Eksperimentet blev gennemført af den polsk-amerikanske psykolog Salomon Asch.</a:t>
            </a:r>
          </a:p>
          <a:p>
            <a:pPr eaLnBrk="1" hangingPunct="1">
              <a:spcBef>
                <a:spcPct val="0"/>
              </a:spcBef>
            </a:pPr>
            <a:r>
              <a:rPr lang="da-DK" altLang="da-DK"/>
              <a:t>Filmen om Asch-eksperimentet ligger på YouTube: https://www.youtube.com/watch?v=qA-gbpt7Ts8.</a:t>
            </a:r>
          </a:p>
        </p:txBody>
      </p:sp>
      <p:sp>
        <p:nvSpPr>
          <p:cNvPr id="56324" name="Pladsholder til slidenummer 3">
            <a:extLst>
              <a:ext uri="{FF2B5EF4-FFF2-40B4-BE49-F238E27FC236}">
                <a16:creationId xmlns:a16="http://schemas.microsoft.com/office/drawing/2014/main" id="{9D900746-FF4E-0076-8B3C-D053BF9CA6F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C98A89F1-F9CC-4F60-B7C7-88C598809279}" type="slidenum">
              <a:rPr lang="da-DK" altLang="da-DK" sz="1200" smtClean="0"/>
              <a:pPr/>
              <a:t>10</a:t>
            </a:fld>
            <a:endParaRPr lang="da-DK" altLang="da-DK"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Pladsholder til slidebillede 1">
            <a:extLst>
              <a:ext uri="{FF2B5EF4-FFF2-40B4-BE49-F238E27FC236}">
                <a16:creationId xmlns:a16="http://schemas.microsoft.com/office/drawing/2014/main" id="{E9F79342-1FBD-C23C-E566-8F05437B26A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Pladsholder til noter 2">
            <a:extLst>
              <a:ext uri="{FF2B5EF4-FFF2-40B4-BE49-F238E27FC236}">
                <a16:creationId xmlns:a16="http://schemas.microsoft.com/office/drawing/2014/main" id="{EF4F2111-DD93-5C27-8161-E7CA57C14FB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a-DK" altLang="da-DK" b="1"/>
              <a:t>DET KAN DU SIGE:</a:t>
            </a:r>
          </a:p>
          <a:p>
            <a:pPr eaLnBrk="1" hangingPunct="1">
              <a:spcBef>
                <a:spcPct val="0"/>
              </a:spcBef>
            </a:pPr>
            <a:endParaRPr lang="da-DK" altLang="da-DK"/>
          </a:p>
          <a:p>
            <a:pPr eaLnBrk="1" hangingPunct="1">
              <a:spcBef>
                <a:spcPct val="0"/>
              </a:spcBef>
            </a:pPr>
            <a:r>
              <a:rPr lang="da-DK" altLang="da-DK" i="1"/>
              <a:t>Teorien om social pejling handler altså om, at: </a:t>
            </a:r>
            <a:r>
              <a:rPr lang="da-DK" altLang="da-DK"/>
              <a:t>Læs teksten på sliden op.</a:t>
            </a:r>
          </a:p>
          <a:p>
            <a:pPr eaLnBrk="1" hangingPunct="1">
              <a:spcBef>
                <a:spcPct val="0"/>
              </a:spcBef>
            </a:pPr>
            <a:endParaRPr lang="da-DK" altLang="da-DK"/>
          </a:p>
          <a:p>
            <a:pPr eaLnBrk="1" hangingPunct="1">
              <a:spcBef>
                <a:spcPct val="0"/>
              </a:spcBef>
            </a:pPr>
            <a:r>
              <a:rPr lang="da-DK" altLang="da-DK" i="1"/>
              <a:t>Hvad andre gør, har meget stor indflydelse på, hvad vi selv vil gøre. </a:t>
            </a:r>
          </a:p>
          <a:p>
            <a:pPr eaLnBrk="1" hangingPunct="1">
              <a:spcBef>
                <a:spcPct val="0"/>
              </a:spcBef>
            </a:pPr>
            <a:endParaRPr lang="da-DK" altLang="da-DK" i="1"/>
          </a:p>
          <a:p>
            <a:pPr eaLnBrk="1" hangingPunct="1">
              <a:spcBef>
                <a:spcPct val="0"/>
              </a:spcBef>
            </a:pPr>
            <a:r>
              <a:rPr lang="da-DK" altLang="da-DK" i="1"/>
              <a:t>Det kan være godt, hvis de andre gør det ”rigtige” – og det kan få uheldige konsekvenser, hvis de andre gør noget dumt, farligt eller ulovligt. </a:t>
            </a:r>
          </a:p>
          <a:p>
            <a:pPr eaLnBrk="1" hangingPunct="1">
              <a:spcBef>
                <a:spcPct val="0"/>
              </a:spcBef>
            </a:pPr>
            <a:endParaRPr lang="da-DK" altLang="da-DK" i="1"/>
          </a:p>
          <a:p>
            <a:pPr eaLnBrk="1" hangingPunct="1">
              <a:spcBef>
                <a:spcPct val="0"/>
              </a:spcBef>
            </a:pPr>
            <a:r>
              <a:rPr lang="da-DK" altLang="da-DK" i="1"/>
              <a:t>Og det kan få uheldige konsekvenser, hvis det, vi gør, bunder i nogle forkerte forestillinger om de andre: </a:t>
            </a:r>
            <a:r>
              <a:rPr lang="da-DK" altLang="da-DK"/>
              <a:t>Næste slide forklarer dette.</a:t>
            </a:r>
          </a:p>
          <a:p>
            <a:pPr eaLnBrk="1" hangingPunct="1">
              <a:spcBef>
                <a:spcPct val="0"/>
              </a:spcBef>
            </a:pPr>
            <a:endParaRPr lang="da-DK" altLang="da-DK"/>
          </a:p>
        </p:txBody>
      </p:sp>
      <p:sp>
        <p:nvSpPr>
          <p:cNvPr id="58372" name="Pladsholder til slidenummer 3">
            <a:extLst>
              <a:ext uri="{FF2B5EF4-FFF2-40B4-BE49-F238E27FC236}">
                <a16:creationId xmlns:a16="http://schemas.microsoft.com/office/drawing/2014/main" id="{44D6E673-677D-0471-104E-2054F2BD4EE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F595115E-5BBA-4C0C-A036-3D1E6BDE3E07}" type="slidenum">
              <a:rPr lang="da-DK" altLang="da-DK" sz="1200" smtClean="0"/>
              <a:pPr/>
              <a:t>11</a:t>
            </a:fld>
            <a:endParaRPr lang="da-DK" altLang="da-DK"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Pladsholder til slidebillede 1">
            <a:extLst>
              <a:ext uri="{FF2B5EF4-FFF2-40B4-BE49-F238E27FC236}">
                <a16:creationId xmlns:a16="http://schemas.microsoft.com/office/drawing/2014/main" id="{77587096-A09F-A2C0-B857-1FF78EB671B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Pladsholder til noter 2">
            <a:extLst>
              <a:ext uri="{FF2B5EF4-FFF2-40B4-BE49-F238E27FC236}">
                <a16:creationId xmlns:a16="http://schemas.microsoft.com/office/drawing/2014/main" id="{C72D6ED2-5986-DCD4-DA5B-75870439EBF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a-DK" altLang="da-DK" b="1"/>
              <a:t>DET KAN DU SIGE:</a:t>
            </a:r>
          </a:p>
          <a:p>
            <a:pPr eaLnBrk="1" hangingPunct="1">
              <a:spcBef>
                <a:spcPct val="0"/>
              </a:spcBef>
            </a:pPr>
            <a:endParaRPr lang="da-DK" altLang="da-DK" b="1"/>
          </a:p>
          <a:p>
            <a:pPr eaLnBrk="1" hangingPunct="1">
              <a:spcBef>
                <a:spcPct val="0"/>
              </a:spcBef>
            </a:pPr>
            <a:r>
              <a:rPr lang="da-DK" altLang="da-DK" i="1"/>
              <a:t>Sociale overdrivelser kan meget hurtigt udvikle sig til at blive selvopfyldende profetier: Et eksempel kan være, at X ikke er normen. Men hvis mange tror, at X er normen, så efterligner de X, og det bliver normen. </a:t>
            </a:r>
          </a:p>
          <a:p>
            <a:pPr eaLnBrk="1" hangingPunct="1">
              <a:spcBef>
                <a:spcPct val="0"/>
              </a:spcBef>
            </a:pPr>
            <a:endParaRPr lang="da-DK" altLang="da-DK" i="1"/>
          </a:p>
          <a:p>
            <a:pPr eaLnBrk="1" hangingPunct="1">
              <a:spcBef>
                <a:spcPct val="0"/>
              </a:spcBef>
            </a:pPr>
            <a:r>
              <a:rPr lang="da-DK" altLang="da-DK"/>
              <a:t>Du kan sige følgende som forklaring til sliden: </a:t>
            </a:r>
            <a:r>
              <a:rPr lang="da-DK" altLang="da-DK" i="1"/>
              <a:t>Her har vi en situation, hvor alle de andre IKKE må. Men vi tror, at alle de andre MÅ. Så hvis vi forældre ikke giver lov, kan vi være bange for, at vores barn ikke er en del af fællesskabet. Derfor vi giver lov, og det gør de andre forældre måske også. Derfor ender det med, at de fleste får lov. Men udgangspunktet var faktisk, at alle de andre ikke måtte.</a:t>
            </a:r>
          </a:p>
          <a:p>
            <a:pPr eaLnBrk="1" hangingPunct="1">
              <a:spcBef>
                <a:spcPct val="0"/>
              </a:spcBef>
            </a:pPr>
            <a:endParaRPr lang="da-DK" altLang="da-DK" i="1"/>
          </a:p>
          <a:p>
            <a:pPr eaLnBrk="1" hangingPunct="1">
              <a:spcBef>
                <a:spcPct val="0"/>
              </a:spcBef>
            </a:pPr>
            <a:r>
              <a:rPr lang="da-DK" altLang="da-DK"/>
              <a:t>Et eksempel:</a:t>
            </a:r>
          </a:p>
          <a:p>
            <a:pPr eaLnBrk="1" hangingPunct="1">
              <a:spcBef>
                <a:spcPct val="0"/>
              </a:spcBef>
            </a:pPr>
            <a:endParaRPr lang="da-DK" altLang="da-DK" i="1"/>
          </a:p>
          <a:p>
            <a:pPr eaLnBrk="1" hangingPunct="1">
              <a:spcBef>
                <a:spcPct val="0"/>
              </a:spcBef>
            </a:pPr>
            <a:r>
              <a:rPr lang="da-DK" altLang="da-DK" i="1"/>
              <a:t>”Anders får lov til at drikke tidligere til fester, fordi forældrene fejlagtigt tror, at dette er det normale – og måske på trods af hvad Anders, og med ham de fleste af hans venner, selv ønsker. Et nej fra forældrene kunne måske have været det ”påskud”, der gjorde det ”legitimt”, at nøjes med cola.”*</a:t>
            </a:r>
          </a:p>
          <a:p>
            <a:pPr eaLnBrk="1" hangingPunct="1">
              <a:spcBef>
                <a:spcPct val="0"/>
              </a:spcBef>
            </a:pPr>
            <a:endParaRPr lang="da-DK" altLang="da-DK" i="1"/>
          </a:p>
          <a:p>
            <a:pPr eaLnBrk="1" hangingPunct="1">
              <a:spcBef>
                <a:spcPct val="0"/>
              </a:spcBef>
            </a:pPr>
            <a:r>
              <a:rPr lang="da-DK" altLang="da-DK" i="1"/>
              <a:t>De voksnes fejlagtige forestillinger om de unge kan også være med til at skubbe til normen. Og af og til vil de unge faktisk gerne have, at forældrene siger nej.</a:t>
            </a:r>
          </a:p>
          <a:p>
            <a:pPr eaLnBrk="1" hangingPunct="1">
              <a:spcBef>
                <a:spcPct val="0"/>
              </a:spcBef>
            </a:pPr>
            <a:endParaRPr lang="da-DK" altLang="da-DK"/>
          </a:p>
          <a:p>
            <a:pPr eaLnBrk="1" hangingPunct="1">
              <a:spcBef>
                <a:spcPct val="0"/>
              </a:spcBef>
            </a:pPr>
            <a:r>
              <a:rPr lang="da-DK" altLang="da-DK" b="1"/>
              <a:t>KILDE:</a:t>
            </a:r>
          </a:p>
          <a:p>
            <a:pPr eaLnBrk="1" hangingPunct="1">
              <a:spcBef>
                <a:spcPct val="0"/>
              </a:spcBef>
            </a:pPr>
            <a:r>
              <a:rPr lang="da-DK" altLang="da-DK"/>
              <a:t>*(Balvig &amp; Holmberg 2014: 53), se reference i lærervejledning.</a:t>
            </a:r>
          </a:p>
          <a:p>
            <a:pPr eaLnBrk="1" hangingPunct="1">
              <a:spcBef>
                <a:spcPct val="0"/>
              </a:spcBef>
            </a:pPr>
            <a:endParaRPr lang="da-DK" altLang="da-DK"/>
          </a:p>
        </p:txBody>
      </p:sp>
      <p:sp>
        <p:nvSpPr>
          <p:cNvPr id="60420" name="Pladsholder til slidenummer 3">
            <a:extLst>
              <a:ext uri="{FF2B5EF4-FFF2-40B4-BE49-F238E27FC236}">
                <a16:creationId xmlns:a16="http://schemas.microsoft.com/office/drawing/2014/main" id="{A4ECA0BD-C16A-89DB-C6A1-780796F81C7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21D5AE03-6CBD-4F92-8C9A-F67DF40538E5}" type="slidenum">
              <a:rPr lang="da-DK" altLang="da-DK" sz="1200" smtClean="0"/>
              <a:pPr/>
              <a:t>12</a:t>
            </a:fld>
            <a:endParaRPr lang="da-DK" altLang="da-DK"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Pladsholder til slidebillede 1">
            <a:extLst>
              <a:ext uri="{FF2B5EF4-FFF2-40B4-BE49-F238E27FC236}">
                <a16:creationId xmlns:a16="http://schemas.microsoft.com/office/drawing/2014/main" id="{91A29BED-4FE9-E3EB-BB1A-2D9884BC66D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Pladsholder til noter 2">
            <a:extLst>
              <a:ext uri="{FF2B5EF4-FFF2-40B4-BE49-F238E27FC236}">
                <a16:creationId xmlns:a16="http://schemas.microsoft.com/office/drawing/2014/main" id="{556B46FC-1F79-4A59-9E5B-B84BD414DFF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a-DK" altLang="da-DK" b="1"/>
              <a:t>DET KAN DU SIGE:</a:t>
            </a:r>
          </a:p>
          <a:p>
            <a:pPr eaLnBrk="1" hangingPunct="1">
              <a:spcBef>
                <a:spcPct val="0"/>
              </a:spcBef>
            </a:pPr>
            <a:endParaRPr lang="da-DK" altLang="da-DK" b="1"/>
          </a:p>
          <a:p>
            <a:pPr eaLnBrk="1" hangingPunct="1">
              <a:spcBef>
                <a:spcPct val="0"/>
              </a:spcBef>
            </a:pPr>
            <a:r>
              <a:rPr lang="da-DK" altLang="da-DK" i="1"/>
              <a:t>Teorien om social pejling går altså ud på, at: </a:t>
            </a:r>
            <a:r>
              <a:rPr lang="da-DK" altLang="da-DK"/>
              <a:t>Læs teksten på sliden op.</a:t>
            </a:r>
            <a:endParaRPr lang="da-DK" altLang="da-DK" i="1"/>
          </a:p>
        </p:txBody>
      </p:sp>
      <p:sp>
        <p:nvSpPr>
          <p:cNvPr id="62468" name="Pladsholder til slidenummer 3">
            <a:extLst>
              <a:ext uri="{FF2B5EF4-FFF2-40B4-BE49-F238E27FC236}">
                <a16:creationId xmlns:a16="http://schemas.microsoft.com/office/drawing/2014/main" id="{8291AF9A-4F81-8692-3018-E3E57CB586F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FF5DC962-6948-46F8-A5A6-DA40E42C1222}" type="slidenum">
              <a:rPr lang="tr-TR" altLang="da-DK" sz="1200" smtClean="0"/>
              <a:pPr/>
              <a:t>13</a:t>
            </a:fld>
            <a:endParaRPr lang="tr-TR" altLang="da-DK"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Pladsholder til slidebillede 1">
            <a:extLst>
              <a:ext uri="{FF2B5EF4-FFF2-40B4-BE49-F238E27FC236}">
                <a16:creationId xmlns:a16="http://schemas.microsoft.com/office/drawing/2014/main" id="{6CA647AA-5660-B294-5AB2-31F893CF2D0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Pladsholder til noter 2">
            <a:extLst>
              <a:ext uri="{FF2B5EF4-FFF2-40B4-BE49-F238E27FC236}">
                <a16:creationId xmlns:a16="http://schemas.microsoft.com/office/drawing/2014/main" id="{64298BC5-F73E-4CCE-66AD-5EBE3E730E3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a-DK" altLang="da-DK" b="1"/>
              <a:t>DET KAN DU SIGE:</a:t>
            </a:r>
          </a:p>
          <a:p>
            <a:pPr eaLnBrk="1" hangingPunct="1">
              <a:spcBef>
                <a:spcPct val="0"/>
              </a:spcBef>
            </a:pPr>
            <a:endParaRPr lang="da-DK" altLang="da-DK"/>
          </a:p>
          <a:p>
            <a:pPr eaLnBrk="1" hangingPunct="1">
              <a:spcBef>
                <a:spcPct val="0"/>
              </a:spcBef>
            </a:pPr>
            <a:r>
              <a:rPr lang="da-DK" altLang="da-DK"/>
              <a:t>Læs teksten fra sliden op.</a:t>
            </a:r>
          </a:p>
          <a:p>
            <a:pPr eaLnBrk="1" hangingPunct="1">
              <a:spcBef>
                <a:spcPct val="0"/>
              </a:spcBef>
            </a:pPr>
            <a:endParaRPr lang="da-DK" altLang="da-DK" i="1"/>
          </a:p>
          <a:p>
            <a:pPr eaLnBrk="1" hangingPunct="1">
              <a:spcBef>
                <a:spcPct val="0"/>
              </a:spcBef>
            </a:pPr>
            <a:endParaRPr lang="da-DK" altLang="da-DK"/>
          </a:p>
        </p:txBody>
      </p:sp>
      <p:sp>
        <p:nvSpPr>
          <p:cNvPr id="64516" name="Pladsholder til slidenummer 3">
            <a:extLst>
              <a:ext uri="{FF2B5EF4-FFF2-40B4-BE49-F238E27FC236}">
                <a16:creationId xmlns:a16="http://schemas.microsoft.com/office/drawing/2014/main" id="{4EAC6B35-A772-4998-68C6-7F1FA2F0D89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C8830896-5D1D-4875-9C9D-6DE73D01882C}" type="slidenum">
              <a:rPr lang="da-DK" altLang="da-DK" sz="1200" smtClean="0"/>
              <a:pPr/>
              <a:t>14</a:t>
            </a:fld>
            <a:endParaRPr lang="da-DK" altLang="da-DK"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Pladsholder til slidebillede 1">
            <a:extLst>
              <a:ext uri="{FF2B5EF4-FFF2-40B4-BE49-F238E27FC236}">
                <a16:creationId xmlns:a16="http://schemas.microsoft.com/office/drawing/2014/main" id="{A73CDE55-40B3-CA2B-0F1A-83ABD5B7B8E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Pladsholder til noter 2">
            <a:extLst>
              <a:ext uri="{FF2B5EF4-FFF2-40B4-BE49-F238E27FC236}">
                <a16:creationId xmlns:a16="http://schemas.microsoft.com/office/drawing/2014/main" id="{E5E747F8-1858-45F5-40E5-355597FEC1E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a-DK" altLang="da-DK" b="1"/>
              <a:t>DET KAN DU SIGE:</a:t>
            </a:r>
          </a:p>
          <a:p>
            <a:pPr eaLnBrk="1" hangingPunct="1">
              <a:spcBef>
                <a:spcPct val="0"/>
              </a:spcBef>
            </a:pPr>
            <a:endParaRPr lang="da-DK" altLang="da-DK" b="1"/>
          </a:p>
          <a:p>
            <a:pPr eaLnBrk="1" hangingPunct="1">
              <a:spcBef>
                <a:spcPct val="0"/>
              </a:spcBef>
            </a:pPr>
            <a:r>
              <a:rPr lang="da-DK" altLang="da-DK" i="1"/>
              <a:t>På temadagen, som jeres børn har deltaget i, arbejdede vi netop med at finde frem til, at der ofte er forskel mellem forestilling og virkelighed. Det bygger på metoden social pejling, der bl.a. er dokumenteret i Ringstedforsøget 2019-2021.</a:t>
            </a:r>
          </a:p>
          <a:p>
            <a:pPr eaLnBrk="1" hangingPunct="1">
              <a:spcBef>
                <a:spcPct val="0"/>
              </a:spcBef>
            </a:pPr>
            <a:endParaRPr lang="da-DK" altLang="da-DK" i="1"/>
          </a:p>
          <a:p>
            <a:pPr eaLnBrk="1" hangingPunct="1">
              <a:spcBef>
                <a:spcPct val="0"/>
              </a:spcBef>
            </a:pPr>
            <a:r>
              <a:rPr lang="da-DK" altLang="da-DK" i="1"/>
              <a:t>Omdrejningspunktet for forsøget var et undervisningsforløb, hvor skoleelever i Ringsted Kommune blev konfronteret med deres egne overdrevne forestillinger om de andres rygeadfærd. De diskuterede årsagerne til disse overdrivelser. De diskuterede også, hvad de kunne gøre for at få et mere realistisk billede af de andre.</a:t>
            </a:r>
          </a:p>
          <a:p>
            <a:pPr eaLnBrk="1" hangingPunct="1">
              <a:spcBef>
                <a:spcPct val="0"/>
              </a:spcBef>
            </a:pPr>
            <a:endParaRPr lang="da-DK" altLang="da-DK" i="1"/>
          </a:p>
          <a:p>
            <a:pPr eaLnBrk="1" hangingPunct="1">
              <a:spcBef>
                <a:spcPct val="0"/>
              </a:spcBef>
            </a:pPr>
            <a:r>
              <a:rPr lang="da-DK" altLang="da-DK" i="1"/>
              <a:t>Resultaterne fra forsøget ser I her: </a:t>
            </a:r>
            <a:r>
              <a:rPr lang="da-DK" altLang="da-DK"/>
              <a:t>Vis ét punkt ad gangen. Det kræver, at du viser præsentationen via ”Diasshow”. Læs teksten fra sliden op punkt for punkt.</a:t>
            </a:r>
            <a:r>
              <a:rPr lang="da-DK" altLang="da-DK" i="1"/>
              <a:t> </a:t>
            </a:r>
          </a:p>
        </p:txBody>
      </p:sp>
      <p:sp>
        <p:nvSpPr>
          <p:cNvPr id="66564" name="Pladsholder til slidenummer 3">
            <a:extLst>
              <a:ext uri="{FF2B5EF4-FFF2-40B4-BE49-F238E27FC236}">
                <a16:creationId xmlns:a16="http://schemas.microsoft.com/office/drawing/2014/main" id="{627ED091-F69E-E960-D4FD-E50A2E2BDC0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AAF24DFD-929A-42C3-9E64-3712F180BE7D}" type="slidenum">
              <a:rPr lang="da-DK" altLang="da-DK" sz="1200" smtClean="0"/>
              <a:pPr/>
              <a:t>15</a:t>
            </a:fld>
            <a:endParaRPr lang="da-DK" altLang="da-DK"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Pladsholder til slidebillede 1">
            <a:extLst>
              <a:ext uri="{FF2B5EF4-FFF2-40B4-BE49-F238E27FC236}">
                <a16:creationId xmlns:a16="http://schemas.microsoft.com/office/drawing/2014/main" id="{B67FDA3E-BAA4-71B6-FEEB-1CFF45E9BA4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Pladsholder til noter 2">
            <a:extLst>
              <a:ext uri="{FF2B5EF4-FFF2-40B4-BE49-F238E27FC236}">
                <a16:creationId xmlns:a16="http://schemas.microsoft.com/office/drawing/2014/main" id="{E02BD4A7-A861-E9EC-5C4C-8FB3B3F30C5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a-DK" altLang="da-DK" b="1"/>
              <a:t>DET KAN DU SIGE:</a:t>
            </a:r>
          </a:p>
          <a:p>
            <a:pPr eaLnBrk="1" hangingPunct="1">
              <a:spcBef>
                <a:spcPct val="0"/>
              </a:spcBef>
            </a:pPr>
            <a:endParaRPr lang="da-DK" altLang="da-DK" b="1"/>
          </a:p>
          <a:p>
            <a:pPr eaLnBrk="1" hangingPunct="1">
              <a:spcBef>
                <a:spcPct val="0"/>
              </a:spcBef>
            </a:pPr>
            <a:r>
              <a:rPr lang="da-DK" altLang="da-DK"/>
              <a:t>Brug illustrationerne på de følgende fem slides til at fortælle om, hvad klassen har snakket om på temadagen. Inddrag gerne gode eksempler fra klassens drøftelser.</a:t>
            </a:r>
          </a:p>
          <a:p>
            <a:pPr eaLnBrk="1" hangingPunct="1">
              <a:spcBef>
                <a:spcPct val="0"/>
              </a:spcBef>
            </a:pPr>
            <a:endParaRPr lang="da-DK" altLang="da-DK"/>
          </a:p>
          <a:p>
            <a:pPr eaLnBrk="1" hangingPunct="1">
              <a:spcBef>
                <a:spcPct val="0"/>
              </a:spcBef>
            </a:pPr>
            <a:r>
              <a:rPr lang="da-DK" altLang="da-DK" i="1"/>
              <a:t>På temadagen har jeres børn snakket om, hvordan sociale overdrivelser opstår</a:t>
            </a:r>
            <a:r>
              <a:rPr lang="da-DK" altLang="da-DK"/>
              <a:t>. </a:t>
            </a:r>
          </a:p>
          <a:p>
            <a:pPr eaLnBrk="1" hangingPunct="1">
              <a:spcBef>
                <a:spcPct val="0"/>
              </a:spcBef>
            </a:pPr>
            <a:endParaRPr lang="da-DK" altLang="da-DK" i="1"/>
          </a:p>
          <a:p>
            <a:pPr eaLnBrk="1" hangingPunct="1">
              <a:spcBef>
                <a:spcPct val="0"/>
              </a:spcBef>
            </a:pPr>
            <a:r>
              <a:rPr lang="da-DK" altLang="da-DK" i="1"/>
              <a:t>1. Vi har fx snakket om, hvad det, som vi fortæller om os selv på de sociale medier, kan betyde for, at vi tror noget forkert om de andre. </a:t>
            </a:r>
          </a:p>
          <a:p>
            <a:pPr eaLnBrk="1" hangingPunct="1">
              <a:spcBef>
                <a:spcPct val="0"/>
              </a:spcBef>
            </a:pPr>
            <a:endParaRPr lang="da-DK" altLang="da-DK" i="1"/>
          </a:p>
          <a:p>
            <a:pPr eaLnBrk="1" hangingPunct="1">
              <a:spcBef>
                <a:spcPct val="0"/>
              </a:spcBef>
            </a:pPr>
            <a:r>
              <a:rPr lang="da-DK" altLang="da-DK" i="1"/>
              <a:t>På tegningen her ser I Ellen. </a:t>
            </a:r>
          </a:p>
          <a:p>
            <a:pPr eaLnBrk="1" hangingPunct="1">
              <a:spcBef>
                <a:spcPct val="0"/>
              </a:spcBef>
            </a:pPr>
            <a:endParaRPr lang="da-DK" altLang="da-DK" i="1"/>
          </a:p>
          <a:p>
            <a:pPr eaLnBrk="1" hangingPunct="1">
              <a:spcBef>
                <a:spcPct val="0"/>
              </a:spcBef>
            </a:pPr>
            <a:r>
              <a:rPr lang="da-DK" altLang="da-DK" i="1"/>
              <a:t>Ellen er på ferie i Italien. Hun bor på en campingplads, som ligger lige ud til stranden. Bag ved campingpladsen er der et fabriksområde og mange tomme og gamle huse. Hun tager en selfie med udsigt over vandet. Hun sætter det på Instagram og skriver: #Ferie #Sol #Strand #Detbliverikkebedre.</a:t>
            </a:r>
          </a:p>
          <a:p>
            <a:pPr eaLnBrk="1" hangingPunct="1">
              <a:spcBef>
                <a:spcPct val="0"/>
              </a:spcBef>
            </a:pPr>
            <a:endParaRPr lang="da-DK" altLang="da-DK"/>
          </a:p>
          <a:p>
            <a:pPr eaLnBrk="1" hangingPunct="1">
              <a:spcBef>
                <a:spcPct val="0"/>
              </a:spcBef>
            </a:pPr>
            <a:r>
              <a:rPr lang="da-DK" altLang="da-DK" i="1"/>
              <a:t>I klassen snakkede vi om, hvad det, som Ellen sætter på Instagram, fortæller om hendes ferie. Vi snakkede også om, at hun kunne have fortalt en anden historie.</a:t>
            </a:r>
          </a:p>
        </p:txBody>
      </p:sp>
      <p:sp>
        <p:nvSpPr>
          <p:cNvPr id="68612" name="Pladsholder til slidenummer 3">
            <a:extLst>
              <a:ext uri="{FF2B5EF4-FFF2-40B4-BE49-F238E27FC236}">
                <a16:creationId xmlns:a16="http://schemas.microsoft.com/office/drawing/2014/main" id="{282779F7-2A7A-2453-F4BE-1959F88BF98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7CC7D469-AEC2-434A-B58E-3B7FE382D740}" type="slidenum">
              <a:rPr lang="da-DK" altLang="da-DK" sz="1200" smtClean="0"/>
              <a:pPr/>
              <a:t>16</a:t>
            </a:fld>
            <a:endParaRPr lang="da-DK" altLang="da-DK"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Pladsholder til slidebillede 1">
            <a:extLst>
              <a:ext uri="{FF2B5EF4-FFF2-40B4-BE49-F238E27FC236}">
                <a16:creationId xmlns:a16="http://schemas.microsoft.com/office/drawing/2014/main" id="{4036A61C-49BB-6924-FA7F-2943BCE391D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Pladsholder til noter 2">
            <a:extLst>
              <a:ext uri="{FF2B5EF4-FFF2-40B4-BE49-F238E27FC236}">
                <a16:creationId xmlns:a16="http://schemas.microsoft.com/office/drawing/2014/main" id="{BCCAD160-E044-4454-7E84-D6CAEF0E303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a-DK" altLang="da-DK" b="1"/>
              <a:t>DET KAN DU SIGE:</a:t>
            </a:r>
          </a:p>
          <a:p>
            <a:pPr eaLnBrk="1" hangingPunct="1">
              <a:spcBef>
                <a:spcPct val="0"/>
              </a:spcBef>
            </a:pPr>
            <a:endParaRPr lang="da-DK" altLang="da-DK"/>
          </a:p>
          <a:p>
            <a:pPr eaLnBrk="1" hangingPunct="1">
              <a:spcBef>
                <a:spcPct val="0"/>
              </a:spcBef>
            </a:pPr>
            <a:r>
              <a:rPr lang="da-DK" altLang="da-DK" i="1"/>
              <a:t>2. Vi har snakket om, hvordan vi pynter på vores liv.  På tegningen ser I August. </a:t>
            </a:r>
          </a:p>
          <a:p>
            <a:pPr eaLnBrk="1" hangingPunct="1">
              <a:spcBef>
                <a:spcPct val="0"/>
              </a:spcBef>
            </a:pPr>
            <a:endParaRPr lang="da-DK" altLang="da-DK" i="1"/>
          </a:p>
          <a:p>
            <a:pPr eaLnBrk="1" hangingPunct="1">
              <a:spcBef>
                <a:spcPct val="0"/>
              </a:spcBef>
            </a:pPr>
            <a:r>
              <a:rPr lang="da-DK" altLang="da-DK" i="1"/>
              <a:t>Det er søndag. August keder sig. Han vil gerne være sammen med nogle kammerater. Der er ingen, der kan. Om aftenen går han over på boldbanen ved skolen for at spille lidt fodbold med sig selv. Der kommer en forbi, som han kender fra skolen. Han spiller lidt med ham. Han tager et foto med sin mobil og poster det på Facebook. Han skriver: Mega fed dag.</a:t>
            </a:r>
          </a:p>
          <a:p>
            <a:pPr eaLnBrk="1" hangingPunct="1">
              <a:spcBef>
                <a:spcPct val="0"/>
              </a:spcBef>
            </a:pPr>
            <a:endParaRPr lang="da-DK" altLang="da-DK" i="1"/>
          </a:p>
          <a:p>
            <a:pPr eaLnBrk="1" hangingPunct="1">
              <a:spcBef>
                <a:spcPct val="0"/>
              </a:spcBef>
            </a:pPr>
            <a:r>
              <a:rPr lang="da-DK" altLang="da-DK" i="1"/>
              <a:t>I klassen snakkede vi om, hvilket indtryk opslaget giver af Augusts søndag. Vi snakkede også om, at han kunne have valgt at fortælle noget andet om sin søndag.</a:t>
            </a:r>
          </a:p>
        </p:txBody>
      </p:sp>
      <p:sp>
        <p:nvSpPr>
          <p:cNvPr id="70660" name="Pladsholder til slidenummer 3">
            <a:extLst>
              <a:ext uri="{FF2B5EF4-FFF2-40B4-BE49-F238E27FC236}">
                <a16:creationId xmlns:a16="http://schemas.microsoft.com/office/drawing/2014/main" id="{2EA0050B-A798-54A3-9EC4-7F65C54FB69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347D3032-D554-4EBB-9205-2A905821FFFC}" type="slidenum">
              <a:rPr lang="da-DK" altLang="da-DK" sz="1200" smtClean="0"/>
              <a:pPr/>
              <a:t>17</a:t>
            </a:fld>
            <a:endParaRPr lang="da-DK" altLang="da-DK"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Pladsholder til slidebillede 1">
            <a:extLst>
              <a:ext uri="{FF2B5EF4-FFF2-40B4-BE49-F238E27FC236}">
                <a16:creationId xmlns:a16="http://schemas.microsoft.com/office/drawing/2014/main" id="{4D91E34A-E1A7-F282-6A80-125C4498093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Pladsholder til noter 2">
            <a:extLst>
              <a:ext uri="{FF2B5EF4-FFF2-40B4-BE49-F238E27FC236}">
                <a16:creationId xmlns:a16="http://schemas.microsoft.com/office/drawing/2014/main" id="{104C4942-26A8-66B7-67A8-328AE42BC2D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a-DK" altLang="da-DK" b="1"/>
              <a:t>DET KAN DU SIGE:</a:t>
            </a:r>
          </a:p>
          <a:p>
            <a:pPr eaLnBrk="1" hangingPunct="1">
              <a:spcBef>
                <a:spcPct val="0"/>
              </a:spcBef>
            </a:pPr>
            <a:endParaRPr lang="da-DK" altLang="da-DK" i="1"/>
          </a:p>
          <a:p>
            <a:pPr eaLnBrk="1" hangingPunct="1">
              <a:spcBef>
                <a:spcPct val="0"/>
              </a:spcBef>
            </a:pPr>
            <a:r>
              <a:rPr lang="da-DK" altLang="da-DK" i="1"/>
              <a:t>3. Vi har snakket om, hvad medierne fx fortæller om unge. På tegningen ser I en politirazzia på en skole. </a:t>
            </a:r>
          </a:p>
          <a:p>
            <a:pPr eaLnBrk="1" hangingPunct="1">
              <a:spcBef>
                <a:spcPct val="0"/>
              </a:spcBef>
            </a:pPr>
            <a:endParaRPr lang="da-DK" altLang="da-DK" i="1"/>
          </a:p>
          <a:p>
            <a:pPr eaLnBrk="1" hangingPunct="1">
              <a:spcBef>
                <a:spcPct val="0"/>
              </a:spcBef>
            </a:pPr>
            <a:r>
              <a:rPr lang="da-DK" altLang="da-DK" i="1"/>
              <a:t>Politiet laver en razzia på et 10. klassecenter. De finder ud af, at 75 % af de unge på kører på lovlige knallerter. Politiet fortæller om resultatet til en journalist på lokalavisen. I avisen bliver overskriften: ”Unge kører på ulovlige knallerter”.</a:t>
            </a:r>
          </a:p>
          <a:p>
            <a:pPr eaLnBrk="1" hangingPunct="1">
              <a:spcBef>
                <a:spcPct val="0"/>
              </a:spcBef>
            </a:pPr>
            <a:endParaRPr lang="da-DK" altLang="da-DK" i="1"/>
          </a:p>
          <a:p>
            <a:pPr eaLnBrk="1" hangingPunct="1">
              <a:spcBef>
                <a:spcPct val="0"/>
              </a:spcBef>
            </a:pPr>
            <a:r>
              <a:rPr lang="da-DK" altLang="da-DK" i="1"/>
              <a:t>I klassen snakkede vi om, hvad tror man om unge, når man læser overskriften. En mere korrekt overskrift ville jo være at skrive, at flertallet af de unge kører på lovlige knallerter.</a:t>
            </a:r>
          </a:p>
          <a:p>
            <a:pPr eaLnBrk="1" hangingPunct="1">
              <a:spcBef>
                <a:spcPct val="0"/>
              </a:spcBef>
            </a:pPr>
            <a:endParaRPr lang="da-DK" altLang="da-DK" i="1"/>
          </a:p>
        </p:txBody>
      </p:sp>
      <p:sp>
        <p:nvSpPr>
          <p:cNvPr id="72708" name="Pladsholder til slidenummer 3">
            <a:extLst>
              <a:ext uri="{FF2B5EF4-FFF2-40B4-BE49-F238E27FC236}">
                <a16:creationId xmlns:a16="http://schemas.microsoft.com/office/drawing/2014/main" id="{870548EC-D306-0147-6A0F-492C43C9B08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E9154EA8-1E6A-4F25-AB43-921874F92C70}" type="slidenum">
              <a:rPr lang="da-DK" altLang="da-DK" sz="1200" smtClean="0"/>
              <a:pPr/>
              <a:t>18</a:t>
            </a:fld>
            <a:endParaRPr lang="da-DK" altLang="da-DK"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Pladsholder til slidebillede 1">
            <a:extLst>
              <a:ext uri="{FF2B5EF4-FFF2-40B4-BE49-F238E27FC236}">
                <a16:creationId xmlns:a16="http://schemas.microsoft.com/office/drawing/2014/main" id="{501EB2B7-18CD-396B-2B0A-F366D183ED8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Pladsholder til noter 2">
            <a:extLst>
              <a:ext uri="{FF2B5EF4-FFF2-40B4-BE49-F238E27FC236}">
                <a16:creationId xmlns:a16="http://schemas.microsoft.com/office/drawing/2014/main" id="{688E9250-929A-7192-AF3D-ED5CAB8879D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a-DK" altLang="da-DK" b="1"/>
              <a:t>DET KAN DU SIGE:</a:t>
            </a:r>
          </a:p>
          <a:p>
            <a:pPr eaLnBrk="1" hangingPunct="1">
              <a:spcBef>
                <a:spcPct val="0"/>
              </a:spcBef>
            </a:pPr>
            <a:endParaRPr lang="da-DK" altLang="da-DK"/>
          </a:p>
          <a:p>
            <a:pPr eaLnBrk="1" hangingPunct="1">
              <a:spcBef>
                <a:spcPct val="0"/>
              </a:spcBef>
            </a:pPr>
            <a:r>
              <a:rPr lang="da-DK" altLang="da-DK" i="1"/>
              <a:t>4. Vi har snakket om, at vi overdriver, lyver og praler af og til. På tegningen ser I Emil.</a:t>
            </a:r>
          </a:p>
          <a:p>
            <a:pPr eaLnBrk="1" hangingPunct="1">
              <a:spcBef>
                <a:spcPct val="0"/>
              </a:spcBef>
            </a:pPr>
            <a:endParaRPr lang="da-DK" altLang="da-DK" i="1"/>
          </a:p>
          <a:p>
            <a:pPr eaLnBrk="1" hangingPunct="1">
              <a:spcBef>
                <a:spcPct val="0"/>
              </a:spcBef>
            </a:pPr>
            <a:r>
              <a:rPr lang="da-DK" altLang="da-DK" i="1"/>
              <a:t>Emil har overnattet hos en god klassekammerat i weekenden. De hyggede sig bl.a. med film og popcorn. Om mandagen fortæller Emils klassekammerat, at de så en gyserfilm, som mange fra klassen gerne vil se. Men de så ikke den film. Man skal være over 15 år for at se den, og de fik ikke lov. Emil siger ingenting. </a:t>
            </a:r>
          </a:p>
          <a:p>
            <a:pPr eaLnBrk="1" hangingPunct="1">
              <a:spcBef>
                <a:spcPct val="0"/>
              </a:spcBef>
            </a:pPr>
            <a:endParaRPr lang="da-DK" altLang="da-DK" i="1"/>
          </a:p>
          <a:p>
            <a:pPr eaLnBrk="1" hangingPunct="1">
              <a:spcBef>
                <a:spcPct val="0"/>
              </a:spcBef>
            </a:pPr>
            <a:r>
              <a:rPr lang="da-DK" altLang="da-DK" i="1"/>
              <a:t>Vi snakkede i klassen om, hvorfor Emil ikke griber ind. </a:t>
            </a:r>
          </a:p>
          <a:p>
            <a:pPr eaLnBrk="1" hangingPunct="1">
              <a:spcBef>
                <a:spcPct val="0"/>
              </a:spcBef>
            </a:pPr>
            <a:endParaRPr lang="da-DK" altLang="da-DK" i="1"/>
          </a:p>
          <a:p>
            <a:pPr eaLnBrk="1" hangingPunct="1">
              <a:spcBef>
                <a:spcPct val="0"/>
              </a:spcBef>
            </a:pPr>
            <a:endParaRPr lang="da-DK" altLang="da-DK" i="1"/>
          </a:p>
          <a:p>
            <a:pPr eaLnBrk="1" hangingPunct="1">
              <a:spcBef>
                <a:spcPct val="0"/>
              </a:spcBef>
            </a:pPr>
            <a:endParaRPr lang="da-DK" altLang="da-DK"/>
          </a:p>
        </p:txBody>
      </p:sp>
      <p:sp>
        <p:nvSpPr>
          <p:cNvPr id="74756" name="Pladsholder til slidenummer 3">
            <a:extLst>
              <a:ext uri="{FF2B5EF4-FFF2-40B4-BE49-F238E27FC236}">
                <a16:creationId xmlns:a16="http://schemas.microsoft.com/office/drawing/2014/main" id="{8C5ECA53-262D-3F7F-F831-30D09DB2DE8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ABBDDECA-FD49-4353-9FED-6CEAD8D5F2F9}" type="slidenum">
              <a:rPr lang="da-DK" altLang="da-DK" sz="1200" smtClean="0"/>
              <a:pPr/>
              <a:t>19</a:t>
            </a:fld>
            <a:endParaRPr lang="da-DK" altLang="da-DK"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Pladsholder til slidebillede 1">
            <a:extLst>
              <a:ext uri="{FF2B5EF4-FFF2-40B4-BE49-F238E27FC236}">
                <a16:creationId xmlns:a16="http://schemas.microsoft.com/office/drawing/2014/main" id="{77F2651B-0FBC-2303-C8FB-6F82657699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Pladsholder til noter 2">
            <a:extLst>
              <a:ext uri="{FF2B5EF4-FFF2-40B4-BE49-F238E27FC236}">
                <a16:creationId xmlns:a16="http://schemas.microsoft.com/office/drawing/2014/main" id="{D3BC0A2D-3620-D2FA-4FB3-24A1D1219BD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a-DK" altLang="da-DK" b="1"/>
              <a:t>DET KAN DU SIGE:</a:t>
            </a:r>
          </a:p>
          <a:p>
            <a:pPr eaLnBrk="1" hangingPunct="1">
              <a:spcBef>
                <a:spcPct val="0"/>
              </a:spcBef>
            </a:pPr>
            <a:endParaRPr lang="da-DK" altLang="da-DK"/>
          </a:p>
          <a:p>
            <a:pPr eaLnBrk="1" hangingPunct="1">
              <a:spcBef>
                <a:spcPct val="0"/>
              </a:spcBef>
            </a:pPr>
            <a:r>
              <a:rPr lang="da-DK" altLang="da-DK" i="1"/>
              <a:t>Her ser I programmet for mødet.</a:t>
            </a:r>
          </a:p>
          <a:p>
            <a:pPr eaLnBrk="1" hangingPunct="1">
              <a:spcBef>
                <a:spcPct val="0"/>
              </a:spcBef>
            </a:pPr>
            <a:endParaRPr lang="da-DK" altLang="da-DK" i="1"/>
          </a:p>
          <a:p>
            <a:pPr eaLnBrk="1" hangingPunct="1">
              <a:spcBef>
                <a:spcPct val="0"/>
              </a:spcBef>
            </a:pPr>
            <a:r>
              <a:rPr lang="da-DK" altLang="da-DK"/>
              <a:t>Ad 1:</a:t>
            </a:r>
            <a:r>
              <a:rPr lang="da-DK" altLang="da-DK" i="1"/>
              <a:t> Først skal vi snakke om, hvad vi definerer som risikoadfærd.</a:t>
            </a:r>
          </a:p>
          <a:p>
            <a:pPr eaLnBrk="1" hangingPunct="1">
              <a:spcBef>
                <a:spcPct val="0"/>
              </a:spcBef>
            </a:pPr>
            <a:endParaRPr lang="da-DK" altLang="da-DK" i="1"/>
          </a:p>
          <a:p>
            <a:pPr eaLnBrk="1" hangingPunct="1">
              <a:spcBef>
                <a:spcPct val="0"/>
              </a:spcBef>
            </a:pPr>
            <a:r>
              <a:rPr lang="da-DK" altLang="da-DK"/>
              <a:t>Ad 2: </a:t>
            </a:r>
            <a:r>
              <a:rPr lang="da-DK" altLang="da-DK" i="1"/>
              <a:t>Risikoadfærd er noget, som vi gerne vil, at vores børn styrer udenom. Heldigvis ved vi meget om, hvad vi kan gøre for at forebygge risikoadfærd.  </a:t>
            </a:r>
          </a:p>
          <a:p>
            <a:pPr eaLnBrk="1" hangingPunct="1">
              <a:spcBef>
                <a:spcPct val="0"/>
              </a:spcBef>
            </a:pPr>
            <a:endParaRPr lang="da-DK" altLang="da-DK" i="1"/>
          </a:p>
          <a:p>
            <a:pPr eaLnBrk="1" hangingPunct="1">
              <a:spcBef>
                <a:spcPct val="0"/>
              </a:spcBef>
            </a:pPr>
            <a:r>
              <a:rPr lang="da-DK" altLang="da-DK"/>
              <a:t>Ad 3: </a:t>
            </a:r>
            <a:r>
              <a:rPr lang="da-DK" altLang="da-DK" i="1"/>
              <a:t>Risikoadfærd kan man forebygge på flere måder. En af måderne er at arbejde med social pejling. Jeg vil fortælle jer mere om social pejling her på mødet. Jeres børn har lige haft en hel temadag om social pejling, så måske har I allerede hørt lidt om dagen derhjemme?</a:t>
            </a:r>
          </a:p>
          <a:p>
            <a:pPr eaLnBrk="1" hangingPunct="1">
              <a:spcBef>
                <a:spcPct val="0"/>
              </a:spcBef>
            </a:pPr>
            <a:endParaRPr lang="da-DK" altLang="da-DK" i="1"/>
          </a:p>
          <a:p>
            <a:pPr eaLnBrk="1" hangingPunct="1">
              <a:spcBef>
                <a:spcPct val="0"/>
              </a:spcBef>
            </a:pPr>
            <a:r>
              <a:rPr lang="da-DK" altLang="da-DK"/>
              <a:t>Ad 4:</a:t>
            </a:r>
            <a:r>
              <a:rPr lang="da-DK" altLang="da-DK" i="1"/>
              <a:t> Jeres børn afsluttede temadagen med at lægge en plan for det gode fællesskab. Med udgangspunkt i den skal I senere drøfte, hvad I kan gøre for at bakke planen op. På den måde kan I være med til at forebygge risikoadfærd blandt jeres børn.</a:t>
            </a:r>
          </a:p>
          <a:p>
            <a:pPr eaLnBrk="1" hangingPunct="1">
              <a:spcBef>
                <a:spcPct val="0"/>
              </a:spcBef>
            </a:pPr>
            <a:endParaRPr lang="da-DK" altLang="da-DK"/>
          </a:p>
        </p:txBody>
      </p:sp>
      <p:sp>
        <p:nvSpPr>
          <p:cNvPr id="37892" name="Pladsholder til slidenummer 3">
            <a:extLst>
              <a:ext uri="{FF2B5EF4-FFF2-40B4-BE49-F238E27FC236}">
                <a16:creationId xmlns:a16="http://schemas.microsoft.com/office/drawing/2014/main" id="{F25D8C6A-5522-DEE0-7F5C-A28CCEB314F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02DAC902-812A-42F9-A842-760A99B0F02B}" type="slidenum">
              <a:rPr lang="da-DK" altLang="da-DK" sz="1200" smtClean="0"/>
              <a:pPr/>
              <a:t>2</a:t>
            </a:fld>
            <a:endParaRPr lang="da-DK" altLang="da-DK"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Pladsholder til slidebillede 1">
            <a:extLst>
              <a:ext uri="{FF2B5EF4-FFF2-40B4-BE49-F238E27FC236}">
                <a16:creationId xmlns:a16="http://schemas.microsoft.com/office/drawing/2014/main" id="{7BDC4F74-F9FA-85FA-25FF-045703B170D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Pladsholder til noter 2">
            <a:extLst>
              <a:ext uri="{FF2B5EF4-FFF2-40B4-BE49-F238E27FC236}">
                <a16:creationId xmlns:a16="http://schemas.microsoft.com/office/drawing/2014/main" id="{3AB78402-EB17-CFC0-4BFF-773BF248A04A}"/>
              </a:ext>
            </a:extLst>
          </p:cNvPr>
          <p:cNvSpPr>
            <a:spLocks noGrp="1"/>
          </p:cNvSpPr>
          <p:nvPr>
            <p:ph type="body" idx="1"/>
          </p:nvPr>
        </p:nvSpPr>
        <p:spPr/>
        <p:txBody>
          <a:bodyPr/>
          <a:lstStyle/>
          <a:p>
            <a:pPr defTabSz="713232" eaLnBrk="1" fontAlgn="auto" hangingPunct="1">
              <a:spcBef>
                <a:spcPts val="0"/>
              </a:spcBef>
              <a:spcAft>
                <a:spcPts val="0"/>
              </a:spcAft>
              <a:defRPr/>
            </a:pPr>
            <a:r>
              <a:rPr lang="da-DK" b="1" dirty="0"/>
              <a:t>DET KAN DU SIGE:</a:t>
            </a:r>
          </a:p>
          <a:p>
            <a:pPr defTabSz="713232" eaLnBrk="1" fontAlgn="auto" hangingPunct="1">
              <a:spcBef>
                <a:spcPts val="0"/>
              </a:spcBef>
              <a:spcAft>
                <a:spcPts val="0"/>
              </a:spcAft>
              <a:defRPr/>
            </a:pPr>
            <a:endParaRPr lang="da-DK" dirty="0"/>
          </a:p>
          <a:p>
            <a:pPr defTabSz="713232" eaLnBrk="1" fontAlgn="auto" hangingPunct="1">
              <a:spcBef>
                <a:spcPts val="0"/>
              </a:spcBef>
              <a:spcAft>
                <a:spcPts val="0"/>
              </a:spcAft>
              <a:defRPr/>
            </a:pPr>
            <a:r>
              <a:rPr lang="da-DK" i="1" dirty="0"/>
              <a:t>5. Vi har snakket om, hvorfor man af og til siger alle de andre, når man kun tænker på et par stykker. Som fx historien om Emma.</a:t>
            </a:r>
          </a:p>
          <a:p>
            <a:pPr defTabSz="713232" eaLnBrk="1" fontAlgn="auto" hangingPunct="1">
              <a:spcBef>
                <a:spcPts val="0"/>
              </a:spcBef>
              <a:spcAft>
                <a:spcPts val="0"/>
              </a:spcAft>
              <a:defRPr/>
            </a:pPr>
            <a:endParaRPr lang="da-DK" i="1" dirty="0"/>
          </a:p>
          <a:p>
            <a:pPr defTabSz="713232" eaLnBrk="1" fontAlgn="auto" hangingPunct="1">
              <a:spcBef>
                <a:spcPts val="0"/>
              </a:spcBef>
              <a:spcAft>
                <a:spcPts val="0"/>
              </a:spcAft>
              <a:defRPr/>
            </a:pPr>
            <a:r>
              <a:rPr lang="da-DK" i="1" dirty="0"/>
              <a:t>Aisha har en aftale med Laura om at tage til byfest om fredagen. Emma vil gerne med. Hun går hjem og spørger sine forældre om lov. Men de vil ikke have, at hun tager til byfesten. Hun bliver ked af det og siger, at alle de andre fra klassen må.</a:t>
            </a:r>
          </a:p>
          <a:p>
            <a:pPr defTabSz="713232" eaLnBrk="1" fontAlgn="auto" hangingPunct="1">
              <a:spcBef>
                <a:spcPts val="0"/>
              </a:spcBef>
              <a:spcAft>
                <a:spcPts val="0"/>
              </a:spcAft>
              <a:defRPr/>
            </a:pPr>
            <a:endParaRPr lang="da-DK" i="1" dirty="0"/>
          </a:p>
          <a:p>
            <a:pPr defTabSz="713232" eaLnBrk="1" fontAlgn="auto" hangingPunct="1">
              <a:spcBef>
                <a:spcPts val="0"/>
              </a:spcBef>
              <a:spcAft>
                <a:spcPts val="0"/>
              </a:spcAft>
              <a:defRPr/>
            </a:pPr>
            <a:r>
              <a:rPr lang="da-DK" i="1" dirty="0"/>
              <a:t>Alt dette kan have indflydelse på, at vi tror noget fejlagtigt om de andre.</a:t>
            </a:r>
          </a:p>
          <a:p>
            <a:pPr defTabSz="713232" eaLnBrk="1" fontAlgn="auto" hangingPunct="1">
              <a:spcBef>
                <a:spcPts val="0"/>
              </a:spcBef>
              <a:spcAft>
                <a:spcPts val="0"/>
              </a:spcAft>
              <a:defRPr/>
            </a:pPr>
            <a:endParaRPr lang="da-DK" sz="936" dirty="0"/>
          </a:p>
        </p:txBody>
      </p:sp>
      <p:sp>
        <p:nvSpPr>
          <p:cNvPr id="76804" name="Pladsholder til slidenummer 3">
            <a:extLst>
              <a:ext uri="{FF2B5EF4-FFF2-40B4-BE49-F238E27FC236}">
                <a16:creationId xmlns:a16="http://schemas.microsoft.com/office/drawing/2014/main" id="{72F3C3E1-1418-CCE8-44DC-EBA8EF32C62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1CFABF24-3CA8-48FF-80C7-0EC50F2939DD}" type="slidenum">
              <a:rPr lang="da-DK" altLang="da-DK" sz="1200" smtClean="0"/>
              <a:pPr/>
              <a:t>20</a:t>
            </a:fld>
            <a:endParaRPr lang="da-DK" altLang="da-DK"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Pladsholder til slidebillede 1">
            <a:extLst>
              <a:ext uri="{FF2B5EF4-FFF2-40B4-BE49-F238E27FC236}">
                <a16:creationId xmlns:a16="http://schemas.microsoft.com/office/drawing/2014/main" id="{2D1A7FCB-3A97-9870-5212-73BA9E5C3E0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Pladsholder til noter 2">
            <a:extLst>
              <a:ext uri="{FF2B5EF4-FFF2-40B4-BE49-F238E27FC236}">
                <a16:creationId xmlns:a16="http://schemas.microsoft.com/office/drawing/2014/main" id="{6904FCB9-B4A6-BBF5-DAC9-E3048C877E8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a-DK" altLang="da-DK" b="1"/>
              <a:t>DET KAN DU SIGE:</a:t>
            </a:r>
          </a:p>
          <a:p>
            <a:pPr eaLnBrk="1" hangingPunct="1">
              <a:spcBef>
                <a:spcPct val="0"/>
              </a:spcBef>
            </a:pPr>
            <a:endParaRPr lang="da-DK" altLang="da-DK"/>
          </a:p>
          <a:p>
            <a:pPr eaLnBrk="1" hangingPunct="1">
              <a:spcBef>
                <a:spcPct val="0"/>
              </a:spcBef>
            </a:pPr>
            <a:r>
              <a:rPr lang="da-DK" altLang="da-DK" i="1"/>
              <a:t>Se på denne tegning. Jeg tror, at det er en situation, som de fleste forældre kan genkende. Sætningen ”Jamen, alle de andre må” hører vi ofte, når børnene gerne vil bede om lov til noget, som fx at være længere oppe. Men det kan også handle om rigtig mange andre ting.</a:t>
            </a:r>
          </a:p>
          <a:p>
            <a:pPr eaLnBrk="1" hangingPunct="1">
              <a:spcBef>
                <a:spcPct val="0"/>
              </a:spcBef>
            </a:pPr>
            <a:endParaRPr lang="da-DK" altLang="da-DK" i="1"/>
          </a:p>
          <a:p>
            <a:pPr eaLnBrk="1" hangingPunct="1">
              <a:spcBef>
                <a:spcPct val="0"/>
              </a:spcBef>
            </a:pPr>
            <a:r>
              <a:rPr lang="da-DK" altLang="da-DK" i="1"/>
              <a:t>Måske bliver det fremover nemmere for jer at holde fast i, hvad I finder rigtigt, når I nu ved, at mange af de andre heller ikke må så meget, når det kommer til stykket.</a:t>
            </a:r>
          </a:p>
          <a:p>
            <a:pPr eaLnBrk="1" hangingPunct="1">
              <a:spcBef>
                <a:spcPct val="0"/>
              </a:spcBef>
            </a:pPr>
            <a:endParaRPr lang="da-DK" altLang="da-DK" i="1"/>
          </a:p>
          <a:p>
            <a:pPr eaLnBrk="1" hangingPunct="1">
              <a:spcBef>
                <a:spcPct val="0"/>
              </a:spcBef>
            </a:pPr>
            <a:r>
              <a:rPr lang="da-DK" altLang="da-DK" i="1"/>
              <a:t>I hvert fald er det vigtigt, at I har en holdning til, hvad jeres barn må og ikke må. Der er flere undersøgelser, der peger på, at unge lytter rigtig meget til, hvad deres forældre siger.</a:t>
            </a:r>
          </a:p>
          <a:p>
            <a:pPr eaLnBrk="1" hangingPunct="1">
              <a:spcBef>
                <a:spcPct val="0"/>
              </a:spcBef>
            </a:pPr>
            <a:endParaRPr lang="da-DK" altLang="da-DK" i="1"/>
          </a:p>
          <a:p>
            <a:pPr eaLnBrk="1" hangingPunct="1">
              <a:spcBef>
                <a:spcPct val="0"/>
              </a:spcBef>
            </a:pPr>
            <a:r>
              <a:rPr lang="da-DK" altLang="da-DK" i="1"/>
              <a:t>Derfor er det så vigtigt, at I som forældre får snakket sammen, om hvordan reglerne er hos jer, og om hvordan I bedst hjælper jeres børn uden om risikoadfærd.</a:t>
            </a:r>
          </a:p>
          <a:p>
            <a:pPr eaLnBrk="1" hangingPunct="1">
              <a:spcBef>
                <a:spcPct val="0"/>
              </a:spcBef>
            </a:pPr>
            <a:endParaRPr lang="da-DK" altLang="da-DK" i="1"/>
          </a:p>
          <a:p>
            <a:pPr eaLnBrk="1" hangingPunct="1">
              <a:spcBef>
                <a:spcPct val="0"/>
              </a:spcBef>
            </a:pPr>
            <a:r>
              <a:rPr lang="da-DK" altLang="da-DK" b="1"/>
              <a:t>KILDER:</a:t>
            </a:r>
          </a:p>
          <a:p>
            <a:pPr eaLnBrk="1" hangingPunct="1">
              <a:spcBef>
                <a:spcPct val="0"/>
              </a:spcBef>
            </a:pPr>
            <a:r>
              <a:rPr lang="da-DK" altLang="da-DK"/>
              <a:t>Behrens, C.L., Mortensen, J.H. &amp; Schiøth, C. (2016). </a:t>
            </a:r>
            <a:r>
              <a:rPr lang="da-DK" altLang="da-DK" i="1"/>
              <a:t>Forældres holdninger til unges alkoholvaner 2015. </a:t>
            </a:r>
            <a:r>
              <a:rPr lang="da-DK" altLang="da-DK"/>
              <a:t>København: Kræftens Bekæmpelse og TrygFonden smba. </a:t>
            </a:r>
          </a:p>
          <a:p>
            <a:pPr eaLnBrk="1" hangingPunct="1">
              <a:spcBef>
                <a:spcPct val="0"/>
              </a:spcBef>
            </a:pPr>
            <a:r>
              <a:rPr lang="da-DK" altLang="da-DK"/>
              <a:t>Rådet for Sikker Trafik (2012). </a:t>
            </a:r>
            <a:r>
              <a:rPr lang="da-DK" altLang="da-DK" i="1"/>
              <a:t>Analyse om forældres indflydelse på de 13 – 17-åriges trafikadfærd</a:t>
            </a:r>
            <a:r>
              <a:rPr lang="da-DK" altLang="da-DK"/>
              <a:t>. København: Analysebureauet Promonitor.</a:t>
            </a:r>
          </a:p>
        </p:txBody>
      </p:sp>
      <p:sp>
        <p:nvSpPr>
          <p:cNvPr id="78852" name="Pladsholder til slidenummer 3">
            <a:extLst>
              <a:ext uri="{FF2B5EF4-FFF2-40B4-BE49-F238E27FC236}">
                <a16:creationId xmlns:a16="http://schemas.microsoft.com/office/drawing/2014/main" id="{254D585D-809A-4EFB-9883-8859FC24798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3746383D-6185-4780-BD9A-103E765F43CE}" type="slidenum">
              <a:rPr lang="da-DK" altLang="da-DK" sz="1200" smtClean="0"/>
              <a:pPr/>
              <a:t>21</a:t>
            </a:fld>
            <a:endParaRPr lang="da-DK" altLang="da-DK"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Pladsholder til slidebillede 1">
            <a:extLst>
              <a:ext uri="{FF2B5EF4-FFF2-40B4-BE49-F238E27FC236}">
                <a16:creationId xmlns:a16="http://schemas.microsoft.com/office/drawing/2014/main" id="{A1A67B5B-4C12-0AE8-465A-DE7F30E7031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Pladsholder til noter 2">
            <a:extLst>
              <a:ext uri="{FF2B5EF4-FFF2-40B4-BE49-F238E27FC236}">
                <a16:creationId xmlns:a16="http://schemas.microsoft.com/office/drawing/2014/main" id="{957E90D2-FAC1-1179-9B76-E78B5A47C1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a-DK" altLang="da-DK" b="1"/>
              <a:t>DET KAN DU SIGE:</a:t>
            </a:r>
          </a:p>
          <a:p>
            <a:pPr eaLnBrk="1" hangingPunct="1">
              <a:spcBef>
                <a:spcPct val="0"/>
              </a:spcBef>
            </a:pPr>
            <a:endParaRPr lang="da-DK" altLang="da-DK"/>
          </a:p>
          <a:p>
            <a:pPr eaLnBrk="1" hangingPunct="1">
              <a:spcBef>
                <a:spcPct val="0"/>
              </a:spcBef>
            </a:pPr>
            <a:r>
              <a:rPr lang="da-DK" altLang="da-DK" i="1"/>
              <a:t>De tre ord ”rammer”, ”retning” og ”relation” beskriver rigtig godt, hvad rollen som forældre indebærer.</a:t>
            </a:r>
          </a:p>
          <a:p>
            <a:pPr eaLnBrk="1" hangingPunct="1">
              <a:spcBef>
                <a:spcPct val="0"/>
              </a:spcBef>
            </a:pPr>
            <a:endParaRPr lang="da-DK" altLang="da-DK" i="1"/>
          </a:p>
          <a:p>
            <a:pPr eaLnBrk="1" hangingPunct="1">
              <a:spcBef>
                <a:spcPct val="0"/>
              </a:spcBef>
            </a:pPr>
            <a:r>
              <a:rPr lang="da-DK" altLang="da-DK" i="1"/>
              <a:t>Rammer handler om, at vi skal være meget tydelige i forhold til at fortælle vores børn, hvad de må og ikke må.</a:t>
            </a:r>
          </a:p>
          <a:p>
            <a:pPr eaLnBrk="1" hangingPunct="1">
              <a:spcBef>
                <a:spcPct val="0"/>
              </a:spcBef>
            </a:pPr>
            <a:endParaRPr lang="da-DK" altLang="da-DK" i="1"/>
          </a:p>
          <a:p>
            <a:pPr eaLnBrk="1" hangingPunct="1">
              <a:spcBef>
                <a:spcPct val="0"/>
              </a:spcBef>
            </a:pPr>
            <a:r>
              <a:rPr lang="da-DK" altLang="da-DK" i="1"/>
              <a:t>Retning handler om, at vi voksne bestræber os på at give vores børn nogle gode rollemodeller at spejle sig i. De spejler vores adfærd på godt og ondt.</a:t>
            </a:r>
          </a:p>
          <a:p>
            <a:pPr eaLnBrk="1" hangingPunct="1">
              <a:spcBef>
                <a:spcPct val="0"/>
              </a:spcBef>
            </a:pPr>
            <a:endParaRPr lang="da-DK" altLang="da-DK" i="1"/>
          </a:p>
          <a:p>
            <a:pPr eaLnBrk="1" hangingPunct="1">
              <a:spcBef>
                <a:spcPct val="0"/>
              </a:spcBef>
            </a:pPr>
            <a:r>
              <a:rPr lang="da-DK" altLang="da-DK" i="1"/>
              <a:t>Relation handler om, at vi bliver ved med at engagere og interessere os for vores børn, men vi skal holde fast i, at vi er forældrene. Vi er dem, der i sidste ende bestemmer. </a:t>
            </a:r>
          </a:p>
          <a:p>
            <a:pPr eaLnBrk="1" hangingPunct="1">
              <a:spcBef>
                <a:spcPct val="0"/>
              </a:spcBef>
            </a:pPr>
            <a:endParaRPr lang="da-DK" altLang="da-DK"/>
          </a:p>
        </p:txBody>
      </p:sp>
      <p:sp>
        <p:nvSpPr>
          <p:cNvPr id="80900" name="Pladsholder til slidenummer 3">
            <a:extLst>
              <a:ext uri="{FF2B5EF4-FFF2-40B4-BE49-F238E27FC236}">
                <a16:creationId xmlns:a16="http://schemas.microsoft.com/office/drawing/2014/main" id="{1157DE2D-D7CA-B774-FDFA-0E26C97F3C0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F6B51291-1FC4-452D-8EFE-D83DFEAB3EC1}" type="slidenum">
              <a:rPr lang="da-DK" altLang="da-DK" sz="1200" smtClean="0"/>
              <a:pPr/>
              <a:t>22</a:t>
            </a:fld>
            <a:endParaRPr lang="da-DK" altLang="da-DK"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Pladsholder til slidebillede 1">
            <a:extLst>
              <a:ext uri="{FF2B5EF4-FFF2-40B4-BE49-F238E27FC236}">
                <a16:creationId xmlns:a16="http://schemas.microsoft.com/office/drawing/2014/main" id="{D38391A3-F18D-0A86-1472-A1C3A9A4D39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Pladsholder til noter 2">
            <a:extLst>
              <a:ext uri="{FF2B5EF4-FFF2-40B4-BE49-F238E27FC236}">
                <a16:creationId xmlns:a16="http://schemas.microsoft.com/office/drawing/2014/main" id="{626112D4-3681-8DC9-5447-7B16523DE92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a-DK" altLang="da-DK" b="1">
                <a:solidFill>
                  <a:srgbClr val="000000"/>
                </a:solidFill>
              </a:rPr>
              <a:t>DET KAN DU SIGE:</a:t>
            </a:r>
          </a:p>
          <a:p>
            <a:pPr eaLnBrk="1" hangingPunct="1">
              <a:spcBef>
                <a:spcPct val="0"/>
              </a:spcBef>
            </a:pPr>
            <a:endParaRPr lang="da-DK" altLang="da-DK" b="1">
              <a:solidFill>
                <a:srgbClr val="000000"/>
              </a:solidFill>
            </a:endParaRPr>
          </a:p>
          <a:p>
            <a:pPr eaLnBrk="1" hangingPunct="1">
              <a:spcBef>
                <a:spcPct val="0"/>
              </a:spcBef>
            </a:pPr>
            <a:r>
              <a:rPr lang="da-DK" altLang="da-DK">
                <a:solidFill>
                  <a:srgbClr val="000000"/>
                </a:solidFill>
              </a:rPr>
              <a:t>Sæt </a:t>
            </a:r>
            <a:r>
              <a:rPr lang="da-DK" altLang="da-DK" b="1">
                <a:solidFill>
                  <a:srgbClr val="000000"/>
                </a:solidFill>
              </a:rPr>
              <a:t>Klassens plan for det gode fællesskab</a:t>
            </a:r>
            <a:r>
              <a:rPr lang="da-DK" altLang="da-DK">
                <a:solidFill>
                  <a:srgbClr val="000000"/>
                </a:solidFill>
              </a:rPr>
              <a:t> ind her. </a:t>
            </a:r>
          </a:p>
          <a:p>
            <a:pPr eaLnBrk="1" hangingPunct="1">
              <a:spcBef>
                <a:spcPct val="0"/>
              </a:spcBef>
            </a:pPr>
            <a:endParaRPr lang="da-DK" altLang="da-DK" i="1">
              <a:solidFill>
                <a:srgbClr val="000000"/>
              </a:solidFill>
            </a:endParaRPr>
          </a:p>
          <a:p>
            <a:pPr eaLnBrk="1" hangingPunct="1">
              <a:spcBef>
                <a:spcPct val="0"/>
              </a:spcBef>
            </a:pPr>
            <a:r>
              <a:rPr lang="da-DK" altLang="da-DK" i="1">
                <a:solidFill>
                  <a:srgbClr val="000000"/>
                </a:solidFill>
              </a:rPr>
              <a:t>Jeres børn har lavet en plan, for hvad de vil gøre for det gode fælleskab i klassen: </a:t>
            </a:r>
            <a:r>
              <a:rPr lang="da-DK" altLang="da-DK">
                <a:solidFill>
                  <a:srgbClr val="000000"/>
                </a:solidFill>
              </a:rPr>
              <a:t>Gennemgå planens overskrifter og indhold.</a:t>
            </a:r>
          </a:p>
          <a:p>
            <a:pPr eaLnBrk="1" hangingPunct="1">
              <a:spcBef>
                <a:spcPct val="0"/>
              </a:spcBef>
            </a:pPr>
            <a:endParaRPr lang="da-DK" altLang="da-DK" i="1">
              <a:solidFill>
                <a:srgbClr val="000000"/>
              </a:solidFill>
            </a:endParaRPr>
          </a:p>
          <a:p>
            <a:pPr eaLnBrk="1" hangingPunct="1">
              <a:spcBef>
                <a:spcPct val="0"/>
              </a:spcBef>
            </a:pPr>
            <a:r>
              <a:rPr lang="da-DK" altLang="da-DK" i="1">
                <a:solidFill>
                  <a:srgbClr val="000000"/>
                </a:solidFill>
              </a:rPr>
              <a:t>Jeres opgave er nu at snakke sammen i mindre grupper. I skal snakke om, hvad I kan gøre for at hjælpe jeres børn med at holde fast i de gode hensigter, som udgør klassens plan. </a:t>
            </a:r>
          </a:p>
          <a:p>
            <a:pPr eaLnBrk="1" hangingPunct="1">
              <a:spcBef>
                <a:spcPct val="0"/>
              </a:spcBef>
            </a:pPr>
            <a:endParaRPr lang="da-DK" altLang="da-DK" b="1" i="1">
              <a:solidFill>
                <a:srgbClr val="000000"/>
              </a:solidFill>
            </a:endParaRPr>
          </a:p>
          <a:p>
            <a:pPr eaLnBrk="1" hangingPunct="1">
              <a:spcBef>
                <a:spcPct val="0"/>
              </a:spcBef>
            </a:pPr>
            <a:r>
              <a:rPr lang="da-DK" altLang="da-DK" b="1">
                <a:solidFill>
                  <a:srgbClr val="000000"/>
                </a:solidFill>
              </a:rPr>
              <a:t>DET SKAL DU HAVE KLAR:</a:t>
            </a:r>
          </a:p>
          <a:p>
            <a:pPr eaLnBrk="1" hangingPunct="1">
              <a:spcBef>
                <a:spcPct val="0"/>
              </a:spcBef>
            </a:pPr>
            <a:endParaRPr lang="da-DK" altLang="da-DK" b="1">
              <a:solidFill>
                <a:srgbClr val="000000"/>
              </a:solidFill>
            </a:endParaRPr>
          </a:p>
          <a:p>
            <a:pPr eaLnBrk="1" hangingPunct="1">
              <a:spcBef>
                <a:spcPct val="0"/>
              </a:spcBef>
            </a:pPr>
            <a:r>
              <a:rPr lang="da-DK" altLang="da-DK">
                <a:solidFill>
                  <a:srgbClr val="000000"/>
                </a:solidFill>
              </a:rPr>
              <a:t>Alle forældrene skal have et eksemplar af </a:t>
            </a:r>
            <a:r>
              <a:rPr lang="da-DK" altLang="da-DK" b="1">
                <a:solidFill>
                  <a:srgbClr val="000000"/>
                </a:solidFill>
              </a:rPr>
              <a:t>Klassens plan for det gode fællesskab.</a:t>
            </a:r>
          </a:p>
          <a:p>
            <a:pPr eaLnBrk="1" hangingPunct="1">
              <a:spcBef>
                <a:spcPct val="0"/>
              </a:spcBef>
            </a:pPr>
            <a:endParaRPr lang="da-DK" altLang="da-DK">
              <a:solidFill>
                <a:srgbClr val="000000"/>
              </a:solidFill>
            </a:endParaRPr>
          </a:p>
          <a:p>
            <a:pPr eaLnBrk="1" hangingPunct="1">
              <a:spcBef>
                <a:spcPct val="0"/>
              </a:spcBef>
            </a:pPr>
            <a:r>
              <a:rPr lang="da-DK" altLang="da-DK">
                <a:solidFill>
                  <a:srgbClr val="000000"/>
                </a:solidFill>
              </a:rPr>
              <a:t>Hver gruppe skal have en kopi af slide nummer 25. </a:t>
            </a:r>
          </a:p>
          <a:p>
            <a:pPr eaLnBrk="1" hangingPunct="1">
              <a:spcBef>
                <a:spcPct val="0"/>
              </a:spcBef>
            </a:pPr>
            <a:endParaRPr lang="da-DK" altLang="da-DK" i="1">
              <a:solidFill>
                <a:srgbClr val="000000"/>
              </a:solidFill>
            </a:endParaRPr>
          </a:p>
          <a:p>
            <a:pPr eaLnBrk="1" hangingPunct="1">
              <a:spcBef>
                <a:spcPct val="0"/>
              </a:spcBef>
            </a:pPr>
            <a:r>
              <a:rPr lang="da-DK" altLang="da-DK" b="1">
                <a:solidFill>
                  <a:srgbClr val="000000"/>
                </a:solidFill>
                <a:ea typeface="Calibri" panose="020F0502020204030204" pitchFamily="34" charset="0"/>
                <a:cs typeface="Times New Roman" panose="02020603050405020304" pitchFamily="18" charset="0"/>
              </a:rPr>
              <a:t>NOTER:</a:t>
            </a:r>
          </a:p>
          <a:p>
            <a:pPr eaLnBrk="1" hangingPunct="1">
              <a:spcBef>
                <a:spcPct val="0"/>
              </a:spcBef>
            </a:pPr>
            <a:r>
              <a:rPr lang="da-DK" altLang="da-DK">
                <a:solidFill>
                  <a:srgbClr val="000000"/>
                </a:solidFill>
                <a:ea typeface="Calibri" panose="020F0502020204030204" pitchFamily="34" charset="0"/>
                <a:cs typeface="Times New Roman" panose="02020603050405020304" pitchFamily="18" charset="0"/>
              </a:rPr>
              <a:t>Det kan være en god ide at blande forældrene ved at nummerere dem fra 1- 4 eller 5. </a:t>
            </a:r>
          </a:p>
          <a:p>
            <a:pPr eaLnBrk="1" hangingPunct="1">
              <a:spcBef>
                <a:spcPct val="0"/>
              </a:spcBef>
            </a:pPr>
            <a:endParaRPr lang="da-DK" altLang="da-DK">
              <a:solidFill>
                <a:srgbClr val="000000"/>
              </a:solidFill>
            </a:endParaRPr>
          </a:p>
          <a:p>
            <a:pPr eaLnBrk="1" hangingPunct="1">
              <a:spcBef>
                <a:spcPct val="0"/>
              </a:spcBef>
            </a:pPr>
            <a:endParaRPr lang="da-DK" altLang="da-DK"/>
          </a:p>
        </p:txBody>
      </p:sp>
      <p:sp>
        <p:nvSpPr>
          <p:cNvPr id="82948" name="Pladsholder til slidenummer 3">
            <a:extLst>
              <a:ext uri="{FF2B5EF4-FFF2-40B4-BE49-F238E27FC236}">
                <a16:creationId xmlns:a16="http://schemas.microsoft.com/office/drawing/2014/main" id="{5C1F09D6-A4C0-EF89-27AE-E0A0DC24BA3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AC9D96C6-361C-4062-95EF-BC3311E97469}" type="slidenum">
              <a:rPr lang="tr-TR" altLang="da-DK" sz="1200" smtClean="0">
                <a:solidFill>
                  <a:srgbClr val="000000"/>
                </a:solidFill>
              </a:rPr>
              <a:pPr/>
              <a:t>23</a:t>
            </a:fld>
            <a:endParaRPr lang="tr-TR" altLang="da-DK" sz="1200">
              <a:solidFill>
                <a:srgbClr val="000000"/>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Pladsholder til slidebillede 1">
            <a:extLst>
              <a:ext uri="{FF2B5EF4-FFF2-40B4-BE49-F238E27FC236}">
                <a16:creationId xmlns:a16="http://schemas.microsoft.com/office/drawing/2014/main" id="{ABF4831D-64ED-086D-DF7B-44B58B5DC82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Pladsholder til noter 2">
            <a:extLst>
              <a:ext uri="{FF2B5EF4-FFF2-40B4-BE49-F238E27FC236}">
                <a16:creationId xmlns:a16="http://schemas.microsoft.com/office/drawing/2014/main" id="{C8C13828-6CBE-C9C8-3AF4-BF18BC2CF9A6}"/>
              </a:ext>
            </a:extLst>
          </p:cNvPr>
          <p:cNvSpPr>
            <a:spLocks noGrp="1"/>
          </p:cNvSpPr>
          <p:nvPr>
            <p:ph type="body" idx="1"/>
          </p:nvPr>
        </p:nvSpPr>
        <p:spPr/>
        <p:txBody>
          <a:bodyPr/>
          <a:lstStyle/>
          <a:p>
            <a:pPr defTabSz="713232" eaLnBrk="1" fontAlgn="auto" hangingPunct="1">
              <a:spcBef>
                <a:spcPts val="0"/>
              </a:spcBef>
              <a:spcAft>
                <a:spcPts val="0"/>
              </a:spcAft>
              <a:defRPr/>
            </a:pPr>
            <a:r>
              <a:rPr lang="da-DK" b="1" dirty="0">
                <a:solidFill>
                  <a:prstClr val="black"/>
                </a:solidFill>
              </a:rPr>
              <a:t>DET KAN DU SIGE:</a:t>
            </a:r>
          </a:p>
          <a:p>
            <a:pPr defTabSz="713232" eaLnBrk="1" fontAlgn="auto" hangingPunct="1">
              <a:spcBef>
                <a:spcPts val="0"/>
              </a:spcBef>
              <a:spcAft>
                <a:spcPts val="0"/>
              </a:spcAft>
              <a:defRPr/>
            </a:pPr>
            <a:endParaRPr lang="da-DK" b="1" dirty="0">
              <a:solidFill>
                <a:prstClr val="black"/>
              </a:solidFill>
            </a:endParaRPr>
          </a:p>
          <a:p>
            <a:pPr defTabSz="713232" eaLnBrk="1" fontAlgn="auto" hangingPunct="1">
              <a:spcBef>
                <a:spcPts val="0"/>
              </a:spcBef>
              <a:spcAft>
                <a:spcPts val="0"/>
              </a:spcAft>
              <a:defRPr/>
            </a:pPr>
            <a:r>
              <a:rPr lang="da-DK" i="1" dirty="0">
                <a:solidFill>
                  <a:prstClr val="black"/>
                </a:solidFill>
              </a:rPr>
              <a:t>Jeg vil gerne høre lidt om, hvad I er kommet frem til i grupperne. Hvordan kan I hjælpe jeres børn med at:</a:t>
            </a:r>
          </a:p>
          <a:p>
            <a:pPr defTabSz="713232" eaLnBrk="1" fontAlgn="auto" hangingPunct="1">
              <a:spcBef>
                <a:spcPts val="0"/>
              </a:spcBef>
              <a:spcAft>
                <a:spcPts val="0"/>
              </a:spcAft>
              <a:defRPr/>
            </a:pPr>
            <a:endParaRPr lang="da-DK" i="1" dirty="0">
              <a:solidFill>
                <a:prstClr val="black"/>
              </a:solidFill>
            </a:endParaRPr>
          </a:p>
          <a:p>
            <a:pPr marL="228600" indent="-228600" defTabSz="713232" eaLnBrk="1" fontAlgn="auto" hangingPunct="1">
              <a:spcBef>
                <a:spcPts val="0"/>
              </a:spcBef>
              <a:spcAft>
                <a:spcPts val="0"/>
              </a:spcAft>
              <a:buFontTx/>
              <a:buAutoNum type="arabicParenR"/>
              <a:defRPr/>
            </a:pPr>
            <a:r>
              <a:rPr lang="da-DK" i="1" dirty="0">
                <a:solidFill>
                  <a:prstClr val="black"/>
                </a:solidFill>
              </a:rPr>
              <a:t>få et realistisk billede af andre.</a:t>
            </a:r>
          </a:p>
          <a:p>
            <a:pPr marL="228600" indent="-228600" defTabSz="713232" eaLnBrk="1" fontAlgn="auto" hangingPunct="1">
              <a:spcBef>
                <a:spcPts val="0"/>
              </a:spcBef>
              <a:spcAft>
                <a:spcPts val="0"/>
              </a:spcAft>
              <a:buFontTx/>
              <a:buAutoNum type="arabicParenR"/>
              <a:defRPr/>
            </a:pPr>
            <a:r>
              <a:rPr lang="da-DK" i="1" dirty="0">
                <a:solidFill>
                  <a:prstClr val="black"/>
                </a:solidFill>
              </a:rPr>
              <a:t>sige fra overfor ting, som de ikke vil være med til</a:t>
            </a:r>
          </a:p>
          <a:p>
            <a:pPr marL="228600" indent="-228600" defTabSz="713232" eaLnBrk="1" fontAlgn="auto" hangingPunct="1">
              <a:spcBef>
                <a:spcPts val="0"/>
              </a:spcBef>
              <a:spcAft>
                <a:spcPts val="0"/>
              </a:spcAft>
              <a:buFontTx/>
              <a:buAutoNum type="arabicParenR"/>
              <a:defRPr/>
            </a:pPr>
            <a:r>
              <a:rPr lang="da-DK" i="1" dirty="0">
                <a:solidFill>
                  <a:prstClr val="black"/>
                </a:solidFill>
              </a:rPr>
              <a:t>skabe det gode fællesskab i klassen</a:t>
            </a:r>
          </a:p>
          <a:p>
            <a:pPr defTabSz="713232" eaLnBrk="1" fontAlgn="auto" hangingPunct="1">
              <a:spcBef>
                <a:spcPts val="0"/>
              </a:spcBef>
              <a:spcAft>
                <a:spcPts val="0"/>
              </a:spcAft>
              <a:defRPr/>
            </a:pPr>
            <a:endParaRPr lang="da-DK" dirty="0">
              <a:solidFill>
                <a:prstClr val="black"/>
              </a:solidFill>
            </a:endParaRPr>
          </a:p>
          <a:p>
            <a:pPr defTabSz="713232" eaLnBrk="1" fontAlgn="auto" hangingPunct="1">
              <a:spcBef>
                <a:spcPts val="0"/>
              </a:spcBef>
              <a:spcAft>
                <a:spcPts val="0"/>
              </a:spcAft>
              <a:defRPr/>
            </a:pPr>
            <a:r>
              <a:rPr lang="da-DK" i="1" dirty="0">
                <a:solidFill>
                  <a:prstClr val="black"/>
                </a:solidFill>
              </a:rPr>
              <a:t>Jeg samler jeres gode ideer og sender det ud til jer via </a:t>
            </a:r>
            <a:r>
              <a:rPr lang="da-DK" dirty="0">
                <a:solidFill>
                  <a:prstClr val="black"/>
                </a:solidFill>
              </a:rPr>
              <a:t>…(fx skolens intranet til forældrene).</a:t>
            </a:r>
            <a:r>
              <a:rPr lang="da-DK" i="1" dirty="0">
                <a:solidFill>
                  <a:prstClr val="black"/>
                </a:solidFill>
              </a:rPr>
              <a:t> </a:t>
            </a:r>
          </a:p>
          <a:p>
            <a:pPr defTabSz="713232" eaLnBrk="1" fontAlgn="auto" hangingPunct="1">
              <a:spcBef>
                <a:spcPts val="0"/>
              </a:spcBef>
              <a:spcAft>
                <a:spcPts val="0"/>
              </a:spcAft>
              <a:defRPr/>
            </a:pPr>
            <a:endParaRPr lang="da-DK" i="1" dirty="0">
              <a:solidFill>
                <a:prstClr val="black"/>
              </a:solidFill>
            </a:endParaRPr>
          </a:p>
          <a:p>
            <a:pPr defTabSz="713232" eaLnBrk="1" fontAlgn="auto" hangingPunct="1">
              <a:spcBef>
                <a:spcPts val="0"/>
              </a:spcBef>
              <a:spcAft>
                <a:spcPts val="0"/>
              </a:spcAft>
              <a:defRPr/>
            </a:pPr>
            <a:r>
              <a:rPr lang="da-DK" i="1" dirty="0">
                <a:solidFill>
                  <a:prstClr val="black"/>
                </a:solidFill>
              </a:rPr>
              <a:t>Jeg håber, at I har fået viden og ideer med jer fra i aften, så vi sammen kan arbejde på, at alle i klassen trives og føler sig trygge og oplever et mindre forventningspres. På den måde kan vi hjælpe vores børn til at få den bedst mulige start på teenageårene.</a:t>
            </a:r>
          </a:p>
          <a:p>
            <a:pPr defTabSz="713232" eaLnBrk="1" fontAlgn="auto" hangingPunct="1">
              <a:spcBef>
                <a:spcPts val="0"/>
              </a:spcBef>
              <a:spcAft>
                <a:spcPts val="0"/>
              </a:spcAft>
              <a:defRPr/>
            </a:pPr>
            <a:endParaRPr lang="da-DK" i="1" dirty="0">
              <a:solidFill>
                <a:prstClr val="black"/>
              </a:solidFill>
            </a:endParaRPr>
          </a:p>
          <a:p>
            <a:pPr defTabSz="713232" eaLnBrk="1" fontAlgn="auto" hangingPunct="1">
              <a:spcBef>
                <a:spcPts val="0"/>
              </a:spcBef>
              <a:spcAft>
                <a:spcPts val="0"/>
              </a:spcAft>
              <a:defRPr/>
            </a:pPr>
            <a:r>
              <a:rPr lang="da-DK" i="1" dirty="0">
                <a:solidFill>
                  <a:prstClr val="black"/>
                </a:solidFill>
              </a:rPr>
              <a:t>Tak for i aften.</a:t>
            </a:r>
          </a:p>
          <a:p>
            <a:pPr defTabSz="713232" eaLnBrk="1" fontAlgn="auto" hangingPunct="1">
              <a:spcBef>
                <a:spcPts val="0"/>
              </a:spcBef>
              <a:spcAft>
                <a:spcPts val="0"/>
              </a:spcAft>
              <a:defRPr/>
            </a:pPr>
            <a:endParaRPr lang="da-DK" dirty="0"/>
          </a:p>
          <a:p>
            <a:pPr defTabSz="713232" eaLnBrk="1" fontAlgn="auto" hangingPunct="1">
              <a:spcBef>
                <a:spcPts val="0"/>
              </a:spcBef>
              <a:spcAft>
                <a:spcPts val="0"/>
              </a:spcAft>
              <a:defRPr/>
            </a:pPr>
            <a:endParaRPr lang="da-DK" dirty="0"/>
          </a:p>
        </p:txBody>
      </p:sp>
      <p:sp>
        <p:nvSpPr>
          <p:cNvPr id="84996" name="Pladsholder til slidenummer 3">
            <a:extLst>
              <a:ext uri="{FF2B5EF4-FFF2-40B4-BE49-F238E27FC236}">
                <a16:creationId xmlns:a16="http://schemas.microsoft.com/office/drawing/2014/main" id="{B5DAFC68-1E24-E5D2-219A-9657167ADA6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302E3393-463A-4E4A-91BD-20153DA5512C}" type="slidenum">
              <a:rPr lang="tr-TR" altLang="da-DK" sz="1200" smtClean="0">
                <a:solidFill>
                  <a:srgbClr val="000000"/>
                </a:solidFill>
              </a:rPr>
              <a:pPr/>
              <a:t>24</a:t>
            </a:fld>
            <a:endParaRPr lang="tr-TR" altLang="da-DK" sz="1200">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Pladsholder til slidebillede 1">
            <a:extLst>
              <a:ext uri="{FF2B5EF4-FFF2-40B4-BE49-F238E27FC236}">
                <a16:creationId xmlns:a16="http://schemas.microsoft.com/office/drawing/2014/main" id="{D58B3E92-FEF0-9F88-D934-408DE9E3CFD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Pladsholder til noter 2">
            <a:extLst>
              <a:ext uri="{FF2B5EF4-FFF2-40B4-BE49-F238E27FC236}">
                <a16:creationId xmlns:a16="http://schemas.microsoft.com/office/drawing/2014/main" id="{41344084-A058-A320-CE79-168099D792A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4400" eaLnBrk="1" hangingPunct="1">
              <a:spcBef>
                <a:spcPct val="0"/>
              </a:spcBef>
            </a:pPr>
            <a:r>
              <a:rPr lang="da-DK" altLang="da-DK" b="1">
                <a:solidFill>
                  <a:srgbClr val="000000"/>
                </a:solidFill>
              </a:rPr>
              <a:t>DET KAN DU SIGE:</a:t>
            </a:r>
          </a:p>
          <a:p>
            <a:pPr defTabSz="914400" eaLnBrk="1" hangingPunct="1">
              <a:spcBef>
                <a:spcPct val="0"/>
              </a:spcBef>
            </a:pPr>
            <a:endParaRPr lang="da-DK" altLang="da-DK">
              <a:solidFill>
                <a:srgbClr val="000000"/>
              </a:solidFill>
            </a:endParaRPr>
          </a:p>
          <a:p>
            <a:pPr defTabSz="914400" eaLnBrk="1" hangingPunct="1">
              <a:spcBef>
                <a:spcPct val="0"/>
              </a:spcBef>
            </a:pPr>
            <a:r>
              <a:rPr lang="da-DK" altLang="da-DK">
                <a:solidFill>
                  <a:srgbClr val="000000"/>
                </a:solidFill>
              </a:rPr>
              <a:t>Læs definitionen på sliden op.</a:t>
            </a:r>
          </a:p>
          <a:p>
            <a:pPr defTabSz="914400" eaLnBrk="1" hangingPunct="1">
              <a:spcBef>
                <a:spcPct val="0"/>
              </a:spcBef>
            </a:pPr>
            <a:endParaRPr lang="da-DK" altLang="da-DK">
              <a:solidFill>
                <a:srgbClr val="000000"/>
              </a:solidFill>
            </a:endParaRPr>
          </a:p>
          <a:p>
            <a:pPr defTabSz="914400" eaLnBrk="1" hangingPunct="1">
              <a:spcBef>
                <a:spcPct val="0"/>
              </a:spcBef>
            </a:pPr>
            <a:r>
              <a:rPr lang="da-DK" altLang="da-DK" i="1">
                <a:solidFill>
                  <a:srgbClr val="000000"/>
                </a:solidFill>
              </a:rPr>
              <a:t>Risikoadfærd kan være mange ting, fx:</a:t>
            </a:r>
            <a:endParaRPr lang="da-DK" altLang="da-DK">
              <a:solidFill>
                <a:srgbClr val="000000"/>
              </a:solidFill>
            </a:endParaRPr>
          </a:p>
          <a:p>
            <a:pPr defTabSz="914400" eaLnBrk="1" hangingPunct="1">
              <a:spcBef>
                <a:spcPct val="0"/>
              </a:spcBef>
            </a:pPr>
            <a:endParaRPr lang="da-DK" altLang="da-DK" i="1">
              <a:solidFill>
                <a:srgbClr val="000000"/>
              </a:solidFill>
            </a:endParaRPr>
          </a:p>
          <a:p>
            <a:pPr defTabSz="914400" eaLnBrk="1" hangingPunct="1">
              <a:spcBef>
                <a:spcPct val="0"/>
              </a:spcBef>
            </a:pPr>
            <a:r>
              <a:rPr lang="da-DK" altLang="da-DK" i="1">
                <a:solidFill>
                  <a:srgbClr val="000000"/>
                </a:solidFill>
              </a:rPr>
              <a:t>Mobning kan give store psykiske mén for den enkelte og give dårlig kultur i klassen.</a:t>
            </a:r>
          </a:p>
          <a:p>
            <a:pPr defTabSz="914400" eaLnBrk="1" hangingPunct="1">
              <a:spcBef>
                <a:spcPct val="0"/>
              </a:spcBef>
            </a:pPr>
            <a:endParaRPr lang="da-DK" altLang="da-DK" i="1">
              <a:solidFill>
                <a:srgbClr val="000000"/>
              </a:solidFill>
            </a:endParaRPr>
          </a:p>
          <a:p>
            <a:pPr defTabSz="914400" eaLnBrk="1" hangingPunct="1">
              <a:spcBef>
                <a:spcPct val="0"/>
              </a:spcBef>
            </a:pPr>
            <a:r>
              <a:rPr lang="da-DK" altLang="da-DK" i="1">
                <a:solidFill>
                  <a:srgbClr val="000000"/>
                </a:solidFill>
              </a:rPr>
              <a:t>Rygning har sundhedsskadelige virkninger på både dem, der ryger og på omgivelserne. </a:t>
            </a:r>
          </a:p>
          <a:p>
            <a:pPr defTabSz="914400" eaLnBrk="1" hangingPunct="1">
              <a:spcBef>
                <a:spcPct val="0"/>
              </a:spcBef>
            </a:pPr>
            <a:endParaRPr lang="da-DK" altLang="da-DK" i="1">
              <a:solidFill>
                <a:srgbClr val="000000"/>
              </a:solidFill>
            </a:endParaRPr>
          </a:p>
          <a:p>
            <a:pPr defTabSz="914400" eaLnBrk="1" hangingPunct="1">
              <a:spcBef>
                <a:spcPct val="0"/>
              </a:spcBef>
            </a:pPr>
            <a:r>
              <a:rPr lang="da-DK" altLang="da-DK" i="1">
                <a:solidFill>
                  <a:srgbClr val="000000"/>
                </a:solidFill>
              </a:rPr>
              <a:t>At køre for stærkt kan være farligt for både os selv og andre.</a:t>
            </a:r>
          </a:p>
          <a:p>
            <a:pPr defTabSz="914400" eaLnBrk="1" hangingPunct="1">
              <a:spcBef>
                <a:spcPct val="0"/>
              </a:spcBef>
            </a:pPr>
            <a:endParaRPr lang="da-DK" altLang="da-DK" i="1">
              <a:solidFill>
                <a:srgbClr val="000000"/>
              </a:solidFill>
            </a:endParaRPr>
          </a:p>
          <a:p>
            <a:pPr defTabSz="914400" eaLnBrk="1" hangingPunct="1">
              <a:spcBef>
                <a:spcPct val="0"/>
              </a:spcBef>
            </a:pPr>
            <a:r>
              <a:rPr lang="da-DK" altLang="da-DK" i="1"/>
              <a:t>Det er altså en adfærd, der kan skade os selv og/eller andre.</a:t>
            </a:r>
          </a:p>
          <a:p>
            <a:pPr defTabSz="914400" eaLnBrk="1" hangingPunct="1">
              <a:spcBef>
                <a:spcPct val="0"/>
              </a:spcBef>
            </a:pPr>
            <a:endParaRPr lang="da-DK" altLang="da-DK"/>
          </a:p>
          <a:p>
            <a:pPr defTabSz="914400" eaLnBrk="1" hangingPunct="1">
              <a:spcBef>
                <a:spcPct val="0"/>
              </a:spcBef>
            </a:pPr>
            <a:r>
              <a:rPr lang="da-DK" altLang="da-DK" i="1"/>
              <a:t>Vi ved, at risikoadfærd, der starter tidligt, varer længe. Vi ved også, at der er en sammenhæng mellem forskellige former for risikoadfærd. Det vil sige, at hvis de unge bliver en del af et fællesskab, hvor de er sammen om fx at ryge, er der en sandsynlighed for, at det også kan føre andre former for risikoadfærd med sig som fx druk, hærværk osv.</a:t>
            </a:r>
          </a:p>
          <a:p>
            <a:pPr defTabSz="914400" eaLnBrk="1" hangingPunct="1">
              <a:spcBef>
                <a:spcPct val="0"/>
              </a:spcBef>
            </a:pPr>
            <a:endParaRPr lang="da-DK" altLang="da-DK" i="1"/>
          </a:p>
          <a:p>
            <a:pPr defTabSz="914400" eaLnBrk="1" hangingPunct="1">
              <a:spcBef>
                <a:spcPct val="0"/>
              </a:spcBef>
            </a:pPr>
            <a:r>
              <a:rPr lang="da-DK" altLang="da-DK" i="1"/>
              <a:t>Selvom jeres børn ikke viser tegn på risikoadfærd, så handler det om at forebygge inden en bestemt uønsket adfærd begynder. Det handler med andre ord om at finde frem til, hvad der beskytter vores børn mod risikoadfærd.</a:t>
            </a:r>
          </a:p>
          <a:p>
            <a:pPr defTabSz="914400" eaLnBrk="1" hangingPunct="1">
              <a:spcBef>
                <a:spcPct val="0"/>
              </a:spcBef>
            </a:pPr>
            <a:endParaRPr lang="da-DK" altLang="da-DK" i="1"/>
          </a:p>
          <a:p>
            <a:pPr defTabSz="914400" eaLnBrk="1" hangingPunct="1">
              <a:spcBef>
                <a:spcPct val="0"/>
              </a:spcBef>
            </a:pPr>
            <a:r>
              <a:rPr lang="da-DK" altLang="da-DK" i="1"/>
              <a:t>Det har jeres børn arbejdet med på temadagen ”Alle de andre gør det”. Og det vil jeg fortælle jer om i aften.</a:t>
            </a:r>
          </a:p>
          <a:p>
            <a:pPr defTabSz="914400" eaLnBrk="1" hangingPunct="1">
              <a:spcBef>
                <a:spcPct val="0"/>
              </a:spcBef>
            </a:pPr>
            <a:endParaRPr lang="da-DK" altLang="da-DK"/>
          </a:p>
          <a:p>
            <a:pPr defTabSz="914400" eaLnBrk="1" hangingPunct="1">
              <a:spcBef>
                <a:spcPct val="0"/>
              </a:spcBef>
            </a:pPr>
            <a:r>
              <a:rPr lang="da-DK" altLang="da-DK" b="1"/>
              <a:t>KILDE:</a:t>
            </a:r>
          </a:p>
          <a:p>
            <a:pPr defTabSz="914400" eaLnBrk="1" hangingPunct="1">
              <a:spcBef>
                <a:spcPct val="0"/>
              </a:spcBef>
            </a:pPr>
            <a:r>
              <a:rPr lang="da-DK" altLang="da-DK"/>
              <a:t>(Balvig &amp; Holmberg 2014), se reference i lærervejledning.</a:t>
            </a:r>
          </a:p>
          <a:p>
            <a:pPr defTabSz="914400" eaLnBrk="1" hangingPunct="1">
              <a:spcBef>
                <a:spcPct val="0"/>
              </a:spcBef>
            </a:pPr>
            <a:endParaRPr lang="da-DK" altLang="da-DK"/>
          </a:p>
        </p:txBody>
      </p:sp>
      <p:sp>
        <p:nvSpPr>
          <p:cNvPr id="39940" name="Pladsholder til slidenummer 3">
            <a:extLst>
              <a:ext uri="{FF2B5EF4-FFF2-40B4-BE49-F238E27FC236}">
                <a16:creationId xmlns:a16="http://schemas.microsoft.com/office/drawing/2014/main" id="{D48906B7-18F1-30D1-F6F1-4798817FFDB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3A366EA8-0B87-4E30-865B-D378A16DA6C4}" type="slidenum">
              <a:rPr lang="da-DK" altLang="da-DK" sz="1200" smtClean="0"/>
              <a:pPr/>
              <a:t>3</a:t>
            </a:fld>
            <a:endParaRPr lang="da-DK" altLang="da-DK"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Pladsholder til slidebillede 1">
            <a:extLst>
              <a:ext uri="{FF2B5EF4-FFF2-40B4-BE49-F238E27FC236}">
                <a16:creationId xmlns:a16="http://schemas.microsoft.com/office/drawing/2014/main" id="{6B4160B3-28C1-91DD-417C-E8B86788A63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Pladsholder til noter 2">
            <a:extLst>
              <a:ext uri="{FF2B5EF4-FFF2-40B4-BE49-F238E27FC236}">
                <a16:creationId xmlns:a16="http://schemas.microsoft.com/office/drawing/2014/main" id="{1552C561-F46C-79B7-C8B7-9D7F4097855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a-DK" altLang="da-DK" b="1" dirty="0"/>
              <a:t>DET KAN DU SIGE:</a:t>
            </a:r>
            <a:endParaRPr lang="da-DK" altLang="da-DK" dirty="0"/>
          </a:p>
          <a:p>
            <a:pPr eaLnBrk="1" hangingPunct="1">
              <a:spcBef>
                <a:spcPct val="0"/>
              </a:spcBef>
            </a:pPr>
            <a:endParaRPr lang="da-DK" altLang="da-DK" i="1" dirty="0"/>
          </a:p>
          <a:p>
            <a:pPr eaLnBrk="1" hangingPunct="1">
              <a:spcBef>
                <a:spcPct val="0"/>
              </a:spcBef>
            </a:pPr>
            <a:r>
              <a:rPr lang="da-DK" altLang="da-DK" i="1" dirty="0"/>
              <a:t>Jeg kunne godt tænke mig, at I kommer ud på gulvet og stiller jer på en række bag hinanden.</a:t>
            </a:r>
          </a:p>
          <a:p>
            <a:pPr eaLnBrk="1" hangingPunct="1">
              <a:spcBef>
                <a:spcPct val="0"/>
              </a:spcBef>
            </a:pPr>
            <a:endParaRPr lang="da-DK" altLang="da-DK" i="1" dirty="0"/>
          </a:p>
          <a:p>
            <a:pPr eaLnBrk="1" hangingPunct="1">
              <a:spcBef>
                <a:spcPct val="0"/>
              </a:spcBef>
            </a:pPr>
            <a:r>
              <a:rPr lang="da-DK" altLang="da-DK" i="1" dirty="0"/>
              <a:t>Jeg stiller jer et spørgsmål. I skal svare ved enten at gå et skridt til højre, blive stående eller gå et skridt til venstre. </a:t>
            </a:r>
          </a:p>
          <a:p>
            <a:pPr eaLnBrk="1" hangingPunct="1">
              <a:spcBef>
                <a:spcPct val="0"/>
              </a:spcBef>
            </a:pPr>
            <a:endParaRPr lang="da-DK" altLang="da-DK" i="1" dirty="0"/>
          </a:p>
          <a:p>
            <a:pPr eaLnBrk="1" hangingPunct="1">
              <a:spcBef>
                <a:spcPct val="0"/>
              </a:spcBef>
            </a:pPr>
            <a:r>
              <a:rPr lang="da-DK" altLang="da-DK" i="1" dirty="0"/>
              <a:t>Jeg spørger til en udvikling. </a:t>
            </a:r>
          </a:p>
          <a:p>
            <a:pPr eaLnBrk="1" hangingPunct="1">
              <a:spcBef>
                <a:spcPct val="0"/>
              </a:spcBef>
            </a:pPr>
            <a:r>
              <a:rPr lang="da-DK" altLang="da-DK" i="1" dirty="0"/>
              <a:t>Hvis I tror, at udviklingen har været faldende, går I til jeres højre side. </a:t>
            </a:r>
            <a:r>
              <a:rPr lang="da-DK" altLang="da-DK" dirty="0"/>
              <a:t>Supplér med at vise retningen.</a:t>
            </a:r>
          </a:p>
          <a:p>
            <a:pPr eaLnBrk="1" hangingPunct="1">
              <a:spcBef>
                <a:spcPct val="0"/>
              </a:spcBef>
            </a:pPr>
            <a:r>
              <a:rPr lang="da-DK" altLang="da-DK" i="1" dirty="0"/>
              <a:t>Hvis I tror udviklingen har været den samme, bliver I stående.</a:t>
            </a:r>
          </a:p>
          <a:p>
            <a:pPr eaLnBrk="1" hangingPunct="1">
              <a:spcBef>
                <a:spcPct val="0"/>
              </a:spcBef>
            </a:pPr>
            <a:r>
              <a:rPr lang="da-DK" altLang="da-DK" i="1" dirty="0"/>
              <a:t>Hvis I tror, at udviklingen har været stigende, går I til jeres venstre side. </a:t>
            </a:r>
          </a:p>
          <a:p>
            <a:pPr eaLnBrk="1" hangingPunct="1">
              <a:spcBef>
                <a:spcPct val="0"/>
              </a:spcBef>
            </a:pPr>
            <a:r>
              <a:rPr lang="da-DK" altLang="da-DK" i="1" dirty="0"/>
              <a:t>I skal svare hurtigt.</a:t>
            </a:r>
          </a:p>
          <a:p>
            <a:pPr eaLnBrk="1" hangingPunct="1">
              <a:spcBef>
                <a:spcPct val="0"/>
              </a:spcBef>
            </a:pPr>
            <a:endParaRPr lang="da-DK" altLang="da-DK" i="1" dirty="0"/>
          </a:p>
          <a:p>
            <a:pPr eaLnBrk="1" hangingPunct="1">
              <a:spcBef>
                <a:spcPct val="0"/>
              </a:spcBef>
            </a:pPr>
            <a:r>
              <a:rPr lang="da-DK" altLang="da-DK" i="1" dirty="0"/>
              <a:t>Nu kommer spørgsmålet: </a:t>
            </a:r>
            <a:endParaRPr lang="da-DK" altLang="da-DK" dirty="0"/>
          </a:p>
          <a:p>
            <a:pPr eaLnBrk="1" hangingPunct="1">
              <a:spcBef>
                <a:spcPct val="0"/>
              </a:spcBef>
            </a:pPr>
            <a:r>
              <a:rPr lang="da-DK" altLang="da-DK" dirty="0"/>
              <a:t>Klik så spørgsmålet kommer frem på sliden. Det kræver, at du viser præsentationen via ”Diasshow”. Læs spørgsmålet op og afvent forældrenes reaktion.</a:t>
            </a:r>
          </a:p>
          <a:p>
            <a:pPr eaLnBrk="1" hangingPunct="1">
              <a:spcBef>
                <a:spcPct val="0"/>
              </a:spcBef>
            </a:pPr>
            <a:endParaRPr lang="da-DK" altLang="da-DK" dirty="0"/>
          </a:p>
          <a:p>
            <a:pPr eaLnBrk="1" hangingPunct="1">
              <a:spcBef>
                <a:spcPct val="0"/>
              </a:spcBef>
            </a:pPr>
            <a:r>
              <a:rPr lang="da-DK" altLang="da-DK" i="1" dirty="0"/>
              <a:t>Jeg kan fortælle jer, at det rigtige svar er, at ungdomskriminaliteten for de 10-17-årige er faldende.</a:t>
            </a:r>
          </a:p>
          <a:p>
            <a:pPr eaLnBrk="1" hangingPunct="1">
              <a:spcBef>
                <a:spcPct val="0"/>
              </a:spcBef>
            </a:pPr>
            <a:endParaRPr lang="da-DK" altLang="da-DK" i="1" dirty="0"/>
          </a:p>
          <a:p>
            <a:pPr marL="0" marR="0" lvl="0" indent="0" algn="l" defTabSz="712788" rtl="0" eaLnBrk="1" fontAlgn="base" latinLnBrk="0" hangingPunct="1">
              <a:lnSpc>
                <a:spcPct val="100000"/>
              </a:lnSpc>
              <a:spcBef>
                <a:spcPct val="0"/>
              </a:spcBef>
              <a:spcAft>
                <a:spcPct val="0"/>
              </a:spcAft>
              <a:buClrTx/>
              <a:buSzTx/>
              <a:buFontTx/>
              <a:buNone/>
              <a:tabLst/>
              <a:defRPr/>
            </a:pPr>
            <a:r>
              <a:rPr lang="da-DK" altLang="da-DK" i="1" dirty="0"/>
              <a:t>Fra 2011 til 2021 er der sket et samlet fald på 23%. </a:t>
            </a:r>
          </a:p>
          <a:p>
            <a:pPr marL="0" marR="0" lvl="0" indent="0" algn="l" defTabSz="712788" rtl="0" eaLnBrk="1" fontAlgn="base" latinLnBrk="0" hangingPunct="1">
              <a:lnSpc>
                <a:spcPct val="100000"/>
              </a:lnSpc>
              <a:spcBef>
                <a:spcPct val="0"/>
              </a:spcBef>
              <a:spcAft>
                <a:spcPct val="0"/>
              </a:spcAft>
              <a:buClrTx/>
              <a:buSzTx/>
              <a:buFontTx/>
              <a:buNone/>
              <a:tabLst/>
              <a:defRPr/>
            </a:pPr>
            <a:br>
              <a:rPr lang="da-DK" altLang="da-DK" i="1" dirty="0"/>
            </a:br>
            <a:r>
              <a:rPr lang="da-DK" altLang="da-DK" i="1" dirty="0"/>
              <a:t>I var ikke helt enige om svaret. Flere af jer gav et svar, som gør de unge værre, end de er. Det er der en generel tendens til. De historier, som medierne bringer om de unge, kan spille en rolle: </a:t>
            </a:r>
            <a:r>
              <a:rPr lang="da-DK" altLang="da-DK" dirty="0"/>
              <a:t>Gå til næste slide.</a:t>
            </a:r>
          </a:p>
          <a:p>
            <a:pPr eaLnBrk="1" hangingPunct="1">
              <a:spcBef>
                <a:spcPct val="0"/>
              </a:spcBef>
            </a:pPr>
            <a:endParaRPr lang="da-DK" altLang="da-DK" b="1" dirty="0"/>
          </a:p>
          <a:p>
            <a:pPr eaLnBrk="1" hangingPunct="1">
              <a:spcBef>
                <a:spcPct val="0"/>
              </a:spcBef>
            </a:pPr>
            <a:r>
              <a:rPr lang="da-DK" altLang="da-DK" b="1" dirty="0"/>
              <a:t>KILDE: </a:t>
            </a:r>
          </a:p>
          <a:p>
            <a:pPr eaLnBrk="1" hangingPunct="1">
              <a:spcBef>
                <a:spcPct val="0"/>
              </a:spcBef>
            </a:pPr>
            <a:r>
              <a:rPr lang="da-DK" altLang="da-DK" dirty="0"/>
              <a:t>Justitsministeriets forskningskontor (2022). </a:t>
            </a:r>
            <a:r>
              <a:rPr lang="da-DK" altLang="da-DK" i="1" dirty="0"/>
              <a:t>Udviklingen i børne- og ungdomskriminalitet 2012-2021</a:t>
            </a:r>
            <a:r>
              <a:rPr lang="da-DK" altLang="da-DK" dirty="0"/>
              <a:t>. København. Justitsministeriets forskningskontor.</a:t>
            </a:r>
            <a:endParaRPr lang="da-DK" altLang="da-DK" b="1" dirty="0"/>
          </a:p>
          <a:p>
            <a:pPr eaLnBrk="1" hangingPunct="1">
              <a:spcBef>
                <a:spcPct val="0"/>
              </a:spcBef>
            </a:pPr>
            <a:endParaRPr lang="da-DK" altLang="da-DK" dirty="0"/>
          </a:p>
          <a:p>
            <a:pPr eaLnBrk="1" hangingPunct="1">
              <a:spcBef>
                <a:spcPct val="0"/>
              </a:spcBef>
            </a:pPr>
            <a:endParaRPr lang="da-DK" altLang="da-DK" dirty="0"/>
          </a:p>
        </p:txBody>
      </p:sp>
      <p:sp>
        <p:nvSpPr>
          <p:cNvPr id="41988" name="Pladsholder til slidenummer 3">
            <a:extLst>
              <a:ext uri="{FF2B5EF4-FFF2-40B4-BE49-F238E27FC236}">
                <a16:creationId xmlns:a16="http://schemas.microsoft.com/office/drawing/2014/main" id="{A18DC94E-E4F6-8EEE-E4B2-590ABD4F20A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22EEA0C9-0950-4A02-83E3-E623A545046B}" type="slidenum">
              <a:rPr lang="da-DK" altLang="da-DK" sz="1200" smtClean="0"/>
              <a:pPr/>
              <a:t>4</a:t>
            </a:fld>
            <a:endParaRPr lang="da-DK" altLang="da-DK"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Pladsholder til slidebillede 1">
            <a:extLst>
              <a:ext uri="{FF2B5EF4-FFF2-40B4-BE49-F238E27FC236}">
                <a16:creationId xmlns:a16="http://schemas.microsoft.com/office/drawing/2014/main" id="{533B4FF7-9A46-5DEF-BE1B-D69F93C7DDB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Pladsholder til noter 2">
            <a:extLst>
              <a:ext uri="{FF2B5EF4-FFF2-40B4-BE49-F238E27FC236}">
                <a16:creationId xmlns:a16="http://schemas.microsoft.com/office/drawing/2014/main" id="{835B0251-F1E5-2581-0A35-5A113DDB5B5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a-DK" altLang="da-DK" b="1"/>
              <a:t>DET KAN DU SIGE:</a:t>
            </a:r>
          </a:p>
          <a:p>
            <a:pPr eaLnBrk="1" hangingPunct="1">
              <a:spcBef>
                <a:spcPct val="0"/>
              </a:spcBef>
            </a:pPr>
            <a:endParaRPr lang="da-DK" altLang="da-DK" b="1"/>
          </a:p>
          <a:p>
            <a:pPr eaLnBrk="1" hangingPunct="1">
              <a:spcBef>
                <a:spcPct val="0"/>
              </a:spcBef>
            </a:pPr>
            <a:r>
              <a:rPr lang="da-DK" altLang="da-DK"/>
              <a:t>Lad overskrifterne komme ind på sliden én ad gangen. Det kræver, at du viser præsentationen via ”Diasshow”. Læs overskrifterne op.</a:t>
            </a:r>
          </a:p>
          <a:p>
            <a:pPr eaLnBrk="1" hangingPunct="1">
              <a:spcBef>
                <a:spcPct val="0"/>
              </a:spcBef>
            </a:pPr>
            <a:endParaRPr lang="da-DK" altLang="da-DK" i="1"/>
          </a:p>
          <a:p>
            <a:pPr eaLnBrk="1" hangingPunct="1">
              <a:spcBef>
                <a:spcPct val="0"/>
              </a:spcBef>
            </a:pPr>
            <a:r>
              <a:rPr lang="da-DK" altLang="da-DK" i="1"/>
              <a:t>Overskrifterne her er eksempler fra tre tilfældige aviser. De signalerer, at de unge lever et risikofyldt liv.</a:t>
            </a:r>
          </a:p>
          <a:p>
            <a:pPr eaLnBrk="1" hangingPunct="1">
              <a:spcBef>
                <a:spcPct val="0"/>
              </a:spcBef>
            </a:pPr>
            <a:endParaRPr lang="da-DK" altLang="da-DK" i="1"/>
          </a:p>
          <a:p>
            <a:pPr eaLnBrk="1" hangingPunct="1">
              <a:spcBef>
                <a:spcPct val="0"/>
              </a:spcBef>
            </a:pPr>
            <a:r>
              <a:rPr lang="da-DK" altLang="da-DK" i="1"/>
              <a:t>Bag overskrifterne ligger ofte nogle undersøgelser. Ser man nærmere på undersøgelsernes tal, så kunne overskrifterne måske have været nogle helt andre.</a:t>
            </a:r>
          </a:p>
          <a:p>
            <a:pPr eaLnBrk="1" hangingPunct="1">
              <a:spcBef>
                <a:spcPct val="0"/>
              </a:spcBef>
            </a:pPr>
            <a:endParaRPr lang="da-DK" altLang="da-DK"/>
          </a:p>
          <a:p>
            <a:pPr eaLnBrk="1" hangingPunct="1">
              <a:spcBef>
                <a:spcPct val="0"/>
              </a:spcBef>
            </a:pPr>
            <a:endParaRPr lang="da-DK" altLang="da-DK"/>
          </a:p>
        </p:txBody>
      </p:sp>
      <p:sp>
        <p:nvSpPr>
          <p:cNvPr id="46084" name="Pladsholder til slidenummer 3">
            <a:extLst>
              <a:ext uri="{FF2B5EF4-FFF2-40B4-BE49-F238E27FC236}">
                <a16:creationId xmlns:a16="http://schemas.microsoft.com/office/drawing/2014/main" id="{0A6114B2-A80A-763B-F5EB-1A798F37A36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2FC06E9B-43A3-4E2F-8341-E182E43E5462}" type="slidenum">
              <a:rPr lang="da-DK" altLang="da-DK" sz="1200" smtClean="0"/>
              <a:pPr/>
              <a:t>5</a:t>
            </a:fld>
            <a:endParaRPr lang="da-DK" altLang="da-DK"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Pladsholder til slidebillede 1">
            <a:extLst>
              <a:ext uri="{FF2B5EF4-FFF2-40B4-BE49-F238E27FC236}">
                <a16:creationId xmlns:a16="http://schemas.microsoft.com/office/drawing/2014/main" id="{0D8A25C5-E869-FEC7-6809-33D3256BA04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Pladsholder til noter 2">
            <a:extLst>
              <a:ext uri="{FF2B5EF4-FFF2-40B4-BE49-F238E27FC236}">
                <a16:creationId xmlns:a16="http://schemas.microsoft.com/office/drawing/2014/main" id="{74F72850-78D4-2E83-CE65-DAFE5F9F248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a-DK" altLang="da-DK" b="1"/>
              <a:t>DET KAN DU SIGE:</a:t>
            </a:r>
          </a:p>
          <a:p>
            <a:pPr eaLnBrk="1" hangingPunct="1">
              <a:spcBef>
                <a:spcPct val="0"/>
              </a:spcBef>
            </a:pPr>
            <a:endParaRPr lang="da-DK" altLang="da-DK" b="1"/>
          </a:p>
          <a:p>
            <a:pPr eaLnBrk="1" hangingPunct="1">
              <a:spcBef>
                <a:spcPct val="0"/>
              </a:spcBef>
            </a:pPr>
            <a:r>
              <a:rPr lang="da-DK" altLang="da-DK"/>
              <a:t>Vis ét punkt ad gangen. Det kræver, at du viser præsentationen via ”Diasshow”. </a:t>
            </a:r>
          </a:p>
          <a:p>
            <a:pPr eaLnBrk="1" hangingPunct="1">
              <a:spcBef>
                <a:spcPct val="0"/>
              </a:spcBef>
            </a:pPr>
            <a:endParaRPr lang="da-DK" altLang="da-DK" i="1">
              <a:solidFill>
                <a:srgbClr val="000000"/>
              </a:solidFill>
            </a:endParaRPr>
          </a:p>
          <a:p>
            <a:pPr eaLnBrk="1" hangingPunct="1">
              <a:spcBef>
                <a:spcPct val="0"/>
              </a:spcBef>
            </a:pPr>
            <a:r>
              <a:rPr lang="da-DK" altLang="da-DK" i="1">
                <a:solidFill>
                  <a:srgbClr val="000000"/>
                </a:solidFill>
              </a:rPr>
              <a:t>En undersøgelse om unges holdninger og adfærd i trafikken viste fx, at: </a:t>
            </a:r>
            <a:r>
              <a:rPr lang="da-DK" altLang="da-DK">
                <a:solidFill>
                  <a:srgbClr val="000000"/>
                </a:solidFill>
              </a:rPr>
              <a:t>Læs første sætning op.</a:t>
            </a:r>
          </a:p>
          <a:p>
            <a:pPr eaLnBrk="1" hangingPunct="1">
              <a:spcBef>
                <a:spcPct val="0"/>
              </a:spcBef>
            </a:pPr>
            <a:endParaRPr lang="da-DK" altLang="da-DK" i="1">
              <a:solidFill>
                <a:srgbClr val="000000"/>
              </a:solidFill>
            </a:endParaRPr>
          </a:p>
          <a:p>
            <a:pPr eaLnBrk="1" hangingPunct="1">
              <a:spcBef>
                <a:spcPct val="0"/>
              </a:spcBef>
            </a:pPr>
            <a:r>
              <a:rPr lang="da-DK" altLang="da-DK" i="1">
                <a:solidFill>
                  <a:srgbClr val="000000"/>
                </a:solidFill>
              </a:rPr>
              <a:t>Det tal kan nogen finde på at vende om til, at: </a:t>
            </a:r>
            <a:r>
              <a:rPr lang="da-DK" altLang="da-DK">
                <a:solidFill>
                  <a:srgbClr val="000000"/>
                </a:solidFill>
              </a:rPr>
              <a:t>Læs anden sætning op.</a:t>
            </a:r>
          </a:p>
          <a:p>
            <a:pPr eaLnBrk="1" hangingPunct="1">
              <a:spcBef>
                <a:spcPct val="0"/>
              </a:spcBef>
            </a:pPr>
            <a:endParaRPr lang="da-DK" altLang="da-DK" i="1">
              <a:solidFill>
                <a:srgbClr val="000000"/>
              </a:solidFill>
            </a:endParaRPr>
          </a:p>
          <a:p>
            <a:pPr eaLnBrk="1" hangingPunct="1">
              <a:spcBef>
                <a:spcPct val="0"/>
              </a:spcBef>
            </a:pPr>
            <a:r>
              <a:rPr lang="da-DK" altLang="da-DK" i="1">
                <a:solidFill>
                  <a:srgbClr val="000000"/>
                </a:solidFill>
              </a:rPr>
              <a:t>Og måske ville overskriften i avisen blive til: </a:t>
            </a:r>
            <a:r>
              <a:rPr lang="da-DK" altLang="da-DK">
                <a:solidFill>
                  <a:srgbClr val="000000"/>
                </a:solidFill>
              </a:rPr>
              <a:t>Klik en ekstra gang og læs overskriften op.</a:t>
            </a:r>
          </a:p>
          <a:p>
            <a:pPr eaLnBrk="1" hangingPunct="1">
              <a:spcBef>
                <a:spcPct val="0"/>
              </a:spcBef>
            </a:pPr>
            <a:endParaRPr lang="da-DK" altLang="da-DK" i="1">
              <a:solidFill>
                <a:srgbClr val="000000"/>
              </a:solidFill>
            </a:endParaRPr>
          </a:p>
          <a:p>
            <a:pPr eaLnBrk="1" hangingPunct="1">
              <a:spcBef>
                <a:spcPct val="0"/>
              </a:spcBef>
            </a:pPr>
            <a:r>
              <a:rPr lang="da-DK" altLang="da-DK" i="1">
                <a:solidFill>
                  <a:srgbClr val="000000"/>
                </a:solidFill>
              </a:rPr>
              <a:t>Vi har ofte et forkert billede af de unge. Det kan måske hænge sammen med den forenkling, som vi bl.a. møder i medierne. Især i overskrifterne.</a:t>
            </a:r>
          </a:p>
          <a:p>
            <a:pPr eaLnBrk="1" hangingPunct="1">
              <a:spcBef>
                <a:spcPct val="0"/>
              </a:spcBef>
            </a:pPr>
            <a:endParaRPr lang="da-DK" altLang="da-DK" i="1">
              <a:solidFill>
                <a:srgbClr val="000000"/>
              </a:solidFill>
            </a:endParaRPr>
          </a:p>
          <a:p>
            <a:pPr eaLnBrk="1" hangingPunct="1">
              <a:spcBef>
                <a:spcPct val="0"/>
              </a:spcBef>
            </a:pPr>
            <a:r>
              <a:rPr lang="da-DK" altLang="da-DK" i="1">
                <a:solidFill>
                  <a:srgbClr val="000000"/>
                </a:solidFill>
              </a:rPr>
              <a:t>Men ser vi på tallene bag overskrifterne, så tegner der sig et helt andet billede af de unge, fx: </a:t>
            </a:r>
            <a:r>
              <a:rPr lang="da-DK" altLang="da-DK">
                <a:solidFill>
                  <a:srgbClr val="000000"/>
                </a:solidFill>
              </a:rPr>
              <a:t>Skift til næste slide.</a:t>
            </a:r>
          </a:p>
          <a:p>
            <a:pPr eaLnBrk="1" hangingPunct="1">
              <a:spcBef>
                <a:spcPct val="0"/>
              </a:spcBef>
            </a:pPr>
            <a:endParaRPr lang="da-DK" altLang="da-DK">
              <a:solidFill>
                <a:srgbClr val="000000"/>
              </a:solidFill>
            </a:endParaRPr>
          </a:p>
          <a:p>
            <a:pPr eaLnBrk="1" hangingPunct="1">
              <a:spcBef>
                <a:spcPct val="0"/>
              </a:spcBef>
            </a:pPr>
            <a:r>
              <a:rPr lang="da-DK" altLang="da-DK" b="1">
                <a:solidFill>
                  <a:srgbClr val="000000"/>
                </a:solidFill>
              </a:rPr>
              <a:t>KILDE:</a:t>
            </a:r>
          </a:p>
          <a:p>
            <a:pPr eaLnBrk="1" hangingPunct="1">
              <a:spcBef>
                <a:spcPct val="0"/>
              </a:spcBef>
            </a:pPr>
            <a:r>
              <a:rPr lang="da-DK" altLang="da-DK">
                <a:solidFill>
                  <a:srgbClr val="252525"/>
                </a:solidFill>
                <a:latin typeface="Open Sans" panose="020B0606030504020204" pitchFamily="34" charset="0"/>
              </a:rPr>
              <a:t>Balvig, F.; Holmberg, L; Gillman, K. M. (2011) </a:t>
            </a:r>
            <a:r>
              <a:rPr lang="da-DK" altLang="da-DK" i="1">
                <a:solidFill>
                  <a:srgbClr val="252525"/>
                </a:solidFill>
                <a:latin typeface="Open Sans" panose="020B0606030504020204" pitchFamily="34" charset="0"/>
              </a:rPr>
              <a:t>Unge trafikanter: En undersøgelse af unges holdninger og adfærd i trafikken</a:t>
            </a:r>
            <a:r>
              <a:rPr lang="da-DK" altLang="da-DK">
                <a:solidFill>
                  <a:srgbClr val="252525"/>
                </a:solidFill>
                <a:latin typeface="Open Sans" panose="020B0606030504020204" pitchFamily="34" charset="0"/>
              </a:rPr>
              <a:t>. København: Det Juridiske Fakultet.</a:t>
            </a:r>
          </a:p>
          <a:p>
            <a:pPr eaLnBrk="1" hangingPunct="1">
              <a:spcBef>
                <a:spcPct val="0"/>
              </a:spcBef>
            </a:pPr>
            <a:endParaRPr lang="da-DK" altLang="da-DK">
              <a:solidFill>
                <a:srgbClr val="252525"/>
              </a:solidFill>
              <a:latin typeface="Open Sans" panose="020B0606030504020204" pitchFamily="34" charset="0"/>
            </a:endParaRPr>
          </a:p>
        </p:txBody>
      </p:sp>
      <p:sp>
        <p:nvSpPr>
          <p:cNvPr id="48132" name="Pladsholder til slidenummer 3">
            <a:extLst>
              <a:ext uri="{FF2B5EF4-FFF2-40B4-BE49-F238E27FC236}">
                <a16:creationId xmlns:a16="http://schemas.microsoft.com/office/drawing/2014/main" id="{94D98681-2170-D7D9-C7AF-625C91DD4F2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CDFA84D0-3296-4383-8874-DE2469D7B10C}" type="slidenum">
              <a:rPr lang="da-DK" altLang="da-DK" sz="1200" smtClean="0"/>
              <a:pPr/>
              <a:t>6</a:t>
            </a:fld>
            <a:endParaRPr lang="da-DK" altLang="da-DK"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Pladsholder til slidebillede 1">
            <a:extLst>
              <a:ext uri="{FF2B5EF4-FFF2-40B4-BE49-F238E27FC236}">
                <a16:creationId xmlns:a16="http://schemas.microsoft.com/office/drawing/2014/main" id="{54F870A8-BF91-A546-FB6F-F6E207F5FD1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Pladsholder til noter 2">
            <a:extLst>
              <a:ext uri="{FF2B5EF4-FFF2-40B4-BE49-F238E27FC236}">
                <a16:creationId xmlns:a16="http://schemas.microsoft.com/office/drawing/2014/main" id="{FA102272-AF31-E2D5-7D4A-AAF917B2A5C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a-DK" altLang="da-DK" b="1"/>
              <a:t>DET KAN DU SIGE:</a:t>
            </a:r>
          </a:p>
          <a:p>
            <a:pPr eaLnBrk="1" hangingPunct="1">
              <a:spcBef>
                <a:spcPct val="0"/>
              </a:spcBef>
            </a:pPr>
            <a:endParaRPr lang="da-DK" altLang="da-DK"/>
          </a:p>
          <a:p>
            <a:pPr eaLnBrk="1" hangingPunct="1">
              <a:spcBef>
                <a:spcPct val="0"/>
              </a:spcBef>
            </a:pPr>
            <a:r>
              <a:rPr lang="da-DK" altLang="da-DK"/>
              <a:t>Vis ét punkt ad gangen. Det kræver, at du viser præsentationen via ”Diasshow”. Læs slidens punkter op ét for ét. </a:t>
            </a:r>
          </a:p>
          <a:p>
            <a:pPr eaLnBrk="1" hangingPunct="1">
              <a:spcBef>
                <a:spcPct val="0"/>
              </a:spcBef>
            </a:pPr>
            <a:endParaRPr lang="da-DK" altLang="da-DK"/>
          </a:p>
          <a:p>
            <a:pPr eaLnBrk="1" hangingPunct="1">
              <a:spcBef>
                <a:spcPct val="0"/>
              </a:spcBef>
            </a:pPr>
            <a:r>
              <a:rPr lang="da-DK" altLang="da-DK" i="1"/>
              <a:t>Så alt i alt går det jo meget godt med de danske unge.</a:t>
            </a:r>
          </a:p>
          <a:p>
            <a:pPr eaLnBrk="1" hangingPunct="1">
              <a:spcBef>
                <a:spcPct val="0"/>
              </a:spcBef>
            </a:pPr>
            <a:endParaRPr lang="da-DK" altLang="da-DK" i="1"/>
          </a:p>
          <a:p>
            <a:pPr eaLnBrk="1" hangingPunct="1">
              <a:spcBef>
                <a:spcPct val="0"/>
              </a:spcBef>
            </a:pPr>
            <a:r>
              <a:rPr lang="da-DK" altLang="da-DK" i="1"/>
              <a:t>Men de unge selv har også en tendens til at tro, at de andre er vildere, modigere, må mere, drikker mere osv., end det er tilfældet.</a:t>
            </a:r>
          </a:p>
          <a:p>
            <a:pPr eaLnBrk="1" hangingPunct="1">
              <a:spcBef>
                <a:spcPct val="0"/>
              </a:spcBef>
            </a:pPr>
            <a:endParaRPr lang="da-DK" altLang="da-DK" i="1"/>
          </a:p>
          <a:p>
            <a:pPr eaLnBrk="1" hangingPunct="1">
              <a:spcBef>
                <a:spcPct val="0"/>
              </a:spcBef>
            </a:pPr>
            <a:r>
              <a:rPr lang="da-DK" altLang="da-DK" i="1"/>
              <a:t>Her er et eksempel fra en undersøgelse fra Børnerådet: </a:t>
            </a:r>
            <a:r>
              <a:rPr lang="da-DK" altLang="da-DK">
                <a:solidFill>
                  <a:srgbClr val="000000"/>
                </a:solidFill>
              </a:rPr>
              <a:t>Gå til næste slide.</a:t>
            </a:r>
            <a:endParaRPr lang="da-DK" altLang="da-DK" i="1"/>
          </a:p>
          <a:p>
            <a:pPr eaLnBrk="1" hangingPunct="1">
              <a:spcBef>
                <a:spcPct val="0"/>
              </a:spcBef>
            </a:pPr>
            <a:endParaRPr lang="da-DK" altLang="da-DK"/>
          </a:p>
          <a:p>
            <a:pPr eaLnBrk="1" hangingPunct="1">
              <a:spcBef>
                <a:spcPct val="0"/>
              </a:spcBef>
            </a:pPr>
            <a:r>
              <a:rPr lang="da-DK" altLang="da-DK" b="1"/>
              <a:t>KILDE:</a:t>
            </a:r>
          </a:p>
          <a:p>
            <a:pPr eaLnBrk="1" hangingPunct="1">
              <a:spcBef>
                <a:spcPct val="0"/>
              </a:spcBef>
            </a:pPr>
            <a:r>
              <a:rPr lang="da-DK" altLang="da-DK"/>
              <a:t>Ungeprofilundersøgelsen 2021/2022</a:t>
            </a:r>
          </a:p>
        </p:txBody>
      </p:sp>
      <p:sp>
        <p:nvSpPr>
          <p:cNvPr id="50180" name="Pladsholder til slidenummer 3">
            <a:extLst>
              <a:ext uri="{FF2B5EF4-FFF2-40B4-BE49-F238E27FC236}">
                <a16:creationId xmlns:a16="http://schemas.microsoft.com/office/drawing/2014/main" id="{1CA88EFB-D395-EF25-4E0F-137F044DDD3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A710FC1E-496D-4B0D-B188-0B2D085E518F}" type="slidenum">
              <a:rPr lang="da-DK" altLang="da-DK" sz="1200" smtClean="0"/>
              <a:pPr/>
              <a:t>7</a:t>
            </a:fld>
            <a:endParaRPr lang="da-DK" altLang="da-DK"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Pladsholder til slidebillede 1">
            <a:extLst>
              <a:ext uri="{FF2B5EF4-FFF2-40B4-BE49-F238E27FC236}">
                <a16:creationId xmlns:a16="http://schemas.microsoft.com/office/drawing/2014/main" id="{CD024DC1-1B0F-1B7F-B482-BB0A3A49604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Pladsholder til noter 2">
            <a:extLst>
              <a:ext uri="{FF2B5EF4-FFF2-40B4-BE49-F238E27FC236}">
                <a16:creationId xmlns:a16="http://schemas.microsoft.com/office/drawing/2014/main" id="{54632522-18A4-76C7-4FE6-B3AC8E77508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a-DK" altLang="da-DK" b="1"/>
              <a:t>DET KAN DU SIGE:</a:t>
            </a:r>
          </a:p>
          <a:p>
            <a:pPr eaLnBrk="1" hangingPunct="1">
              <a:spcBef>
                <a:spcPct val="0"/>
              </a:spcBef>
            </a:pPr>
            <a:endParaRPr lang="da-DK" altLang="da-DK" b="1"/>
          </a:p>
          <a:p>
            <a:pPr eaLnBrk="1" hangingPunct="1">
              <a:spcBef>
                <a:spcPct val="0"/>
              </a:spcBef>
            </a:pPr>
            <a:r>
              <a:rPr lang="da-DK" altLang="da-DK" i="1"/>
              <a:t>Børnerådet har spurgt 1.390 elever i 9. klasse, om de tror, at deres jævnaldrende synes, at det er ok at drikke sig fuld hver weekend. Det tror mere end halvdelen </a:t>
            </a:r>
            <a:r>
              <a:rPr lang="da-DK" altLang="da-DK"/>
              <a:t>(54 %)</a:t>
            </a:r>
            <a:r>
              <a:rPr lang="da-DK" altLang="da-DK" i="1"/>
              <a:t>, at deres kammerater synes.</a:t>
            </a:r>
          </a:p>
          <a:p>
            <a:pPr eaLnBrk="1" hangingPunct="1">
              <a:spcBef>
                <a:spcPct val="0"/>
              </a:spcBef>
            </a:pPr>
            <a:endParaRPr lang="da-DK" altLang="da-DK" i="1"/>
          </a:p>
          <a:p>
            <a:pPr eaLnBrk="1" hangingPunct="1">
              <a:spcBef>
                <a:spcPct val="0"/>
              </a:spcBef>
            </a:pPr>
            <a:r>
              <a:rPr lang="da-DK" altLang="da-DK" i="1"/>
              <a:t>Men i virkeligheden er det kun 20 %, som har svaret, at de synes, at det er ok at drikke sig fuld hver weekend.</a:t>
            </a:r>
          </a:p>
          <a:p>
            <a:pPr eaLnBrk="1" hangingPunct="1">
              <a:spcBef>
                <a:spcPct val="0"/>
              </a:spcBef>
            </a:pPr>
            <a:endParaRPr lang="da-DK" altLang="da-DK" i="1"/>
          </a:p>
          <a:p>
            <a:pPr eaLnBrk="1" hangingPunct="1">
              <a:spcBef>
                <a:spcPct val="0"/>
              </a:spcBef>
            </a:pPr>
            <a:r>
              <a:rPr lang="da-DK" altLang="da-DK" i="1"/>
              <a:t>Hvis man tror noget fejlagtigt om sine venner, så er der en tendens til, at man gør noget, som man egentlig ikke har lyst til, for at være en del af gruppen. </a:t>
            </a:r>
          </a:p>
          <a:p>
            <a:pPr eaLnBrk="1" hangingPunct="1">
              <a:spcBef>
                <a:spcPct val="0"/>
              </a:spcBef>
            </a:pPr>
            <a:endParaRPr lang="da-DK" altLang="da-DK" i="1"/>
          </a:p>
          <a:p>
            <a:pPr eaLnBrk="1" hangingPunct="1">
              <a:spcBef>
                <a:spcPct val="0"/>
              </a:spcBef>
            </a:pPr>
            <a:r>
              <a:rPr lang="da-DK" altLang="da-DK" b="1"/>
              <a:t>KILDE:</a:t>
            </a:r>
          </a:p>
          <a:p>
            <a:pPr eaLnBrk="1" hangingPunct="1">
              <a:spcBef>
                <a:spcPct val="0"/>
              </a:spcBef>
            </a:pPr>
            <a:r>
              <a:rPr lang="da-DK" altLang="da-DK"/>
              <a:t>Undersøgelsen er beskrevet i </a:t>
            </a:r>
            <a:r>
              <a:rPr lang="da-DK" altLang="da-DK" i="1"/>
              <a:t>Børneindblik. Analysenotat fra Børnerådet. Nr. 9/2016. 3 årgang. December 2016</a:t>
            </a:r>
            <a:r>
              <a:rPr lang="da-DK" altLang="da-DK"/>
              <a:t>.</a:t>
            </a:r>
          </a:p>
          <a:p>
            <a:pPr eaLnBrk="1" hangingPunct="1">
              <a:spcBef>
                <a:spcPct val="0"/>
              </a:spcBef>
            </a:pPr>
            <a:endParaRPr lang="da-DK" altLang="da-DK"/>
          </a:p>
          <a:p>
            <a:pPr eaLnBrk="1" hangingPunct="1">
              <a:spcBef>
                <a:spcPct val="0"/>
              </a:spcBef>
            </a:pPr>
            <a:endParaRPr lang="da-DK" altLang="da-DK"/>
          </a:p>
        </p:txBody>
      </p:sp>
      <p:sp>
        <p:nvSpPr>
          <p:cNvPr id="52228" name="Pladsholder til slidenummer 3">
            <a:extLst>
              <a:ext uri="{FF2B5EF4-FFF2-40B4-BE49-F238E27FC236}">
                <a16:creationId xmlns:a16="http://schemas.microsoft.com/office/drawing/2014/main" id="{9A76389E-7701-E190-5137-18E63622D5C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4588A6F1-B947-43CA-8603-BF6897859DD3}" type="slidenum">
              <a:rPr lang="da-DK" altLang="da-DK" sz="1200" smtClean="0"/>
              <a:pPr/>
              <a:t>8</a:t>
            </a:fld>
            <a:endParaRPr lang="da-DK" altLang="da-DK"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Pladsholder til slidebillede 1">
            <a:extLst>
              <a:ext uri="{FF2B5EF4-FFF2-40B4-BE49-F238E27FC236}">
                <a16:creationId xmlns:a16="http://schemas.microsoft.com/office/drawing/2014/main" id="{B4FEA32E-B4AC-F76A-D973-A01EE759CB0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Pladsholder til noter 2">
            <a:extLst>
              <a:ext uri="{FF2B5EF4-FFF2-40B4-BE49-F238E27FC236}">
                <a16:creationId xmlns:a16="http://schemas.microsoft.com/office/drawing/2014/main" id="{ABB4723F-FDC2-DCE2-A6DA-9EC04679F7A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a-DK" altLang="da-DK" b="1"/>
              <a:t>DET KAN DU SIGE:</a:t>
            </a:r>
          </a:p>
          <a:p>
            <a:pPr eaLnBrk="1" hangingPunct="1">
              <a:spcBef>
                <a:spcPct val="0"/>
              </a:spcBef>
            </a:pPr>
            <a:endParaRPr lang="da-DK" altLang="da-DK"/>
          </a:p>
          <a:p>
            <a:pPr eaLnBrk="1" hangingPunct="1">
              <a:spcBef>
                <a:spcPct val="0"/>
              </a:spcBef>
            </a:pPr>
            <a:r>
              <a:rPr lang="da-DK" altLang="da-DK" i="1"/>
              <a:t>Man efterligner med andre ord det, som man tror, er normen. Det har jeres børn arbejdet med på temadagen.</a:t>
            </a:r>
          </a:p>
          <a:p>
            <a:pPr eaLnBrk="1" hangingPunct="1">
              <a:spcBef>
                <a:spcPct val="0"/>
              </a:spcBef>
            </a:pPr>
            <a:endParaRPr lang="da-DK" altLang="da-DK" i="1"/>
          </a:p>
          <a:p>
            <a:pPr eaLnBrk="1" hangingPunct="1">
              <a:spcBef>
                <a:spcPct val="0"/>
              </a:spcBef>
            </a:pPr>
            <a:r>
              <a:rPr lang="da-DK" altLang="da-DK" i="1"/>
              <a:t>Tegningen her illustrerer, at der kan være stor forskel på forestilling og virkelighed. Pigens forestilling om 9. klasse er væsentlig anderledes, end den virkelighed hun vil se, hvis hun åbner døren ind til klasselokalet. Og vi har ofte overdrevne forestillinger om de andre.</a:t>
            </a:r>
          </a:p>
          <a:p>
            <a:pPr eaLnBrk="1" hangingPunct="1">
              <a:spcBef>
                <a:spcPct val="0"/>
              </a:spcBef>
            </a:pPr>
            <a:endParaRPr lang="da-DK" altLang="da-DK" i="1"/>
          </a:p>
          <a:p>
            <a:pPr eaLnBrk="1" hangingPunct="1">
              <a:spcBef>
                <a:spcPct val="0"/>
              </a:spcBef>
            </a:pPr>
            <a:r>
              <a:rPr lang="da-DK" altLang="da-DK" i="1"/>
              <a:t>Der er vigtig viden, fordi det, vi tror, at andre gør, har indflydelse på, hvad vi selv gør. </a:t>
            </a:r>
          </a:p>
          <a:p>
            <a:pPr eaLnBrk="1" hangingPunct="1">
              <a:spcBef>
                <a:spcPct val="0"/>
              </a:spcBef>
            </a:pPr>
            <a:endParaRPr lang="da-DK" altLang="da-DK" i="1"/>
          </a:p>
          <a:p>
            <a:pPr eaLnBrk="1" hangingPunct="1">
              <a:spcBef>
                <a:spcPct val="0"/>
              </a:spcBef>
            </a:pPr>
            <a:r>
              <a:rPr lang="da-DK" altLang="da-DK" i="1"/>
              <a:t>Hvis de unge fx tror, at de andre ryger og drikker mere, end de gør i virkeligheden, så kan de føle sig mere eller mindre presset til også at drikke og ryge. Måske fordi de tror, at det er adgangsbilletten til fællesskabet.</a:t>
            </a:r>
          </a:p>
          <a:p>
            <a:pPr eaLnBrk="1" hangingPunct="1">
              <a:spcBef>
                <a:spcPct val="0"/>
              </a:spcBef>
            </a:pPr>
            <a:endParaRPr lang="da-DK" altLang="da-DK"/>
          </a:p>
        </p:txBody>
      </p:sp>
      <p:sp>
        <p:nvSpPr>
          <p:cNvPr id="54276" name="Pladsholder til slidenummer 3">
            <a:extLst>
              <a:ext uri="{FF2B5EF4-FFF2-40B4-BE49-F238E27FC236}">
                <a16:creationId xmlns:a16="http://schemas.microsoft.com/office/drawing/2014/main" id="{160F67A2-30B6-747A-2E13-8E9504496C0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D15545F4-C248-4F55-B137-87DEE3673B00}" type="slidenum">
              <a:rPr lang="da-DK" altLang="da-DK" sz="1200" smtClean="0"/>
              <a:pPr/>
              <a:t>9</a:t>
            </a:fld>
            <a:endParaRPr lang="da-DK" altLang="da-DK" sz="120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slide">
    <p:spTree>
      <p:nvGrpSpPr>
        <p:cNvPr id="1" name=""/>
        <p:cNvGrpSpPr/>
        <p:nvPr/>
      </p:nvGrpSpPr>
      <p:grpSpPr>
        <a:xfrm>
          <a:off x="0" y="0"/>
          <a:ext cx="0" cy="0"/>
          <a:chOff x="0" y="0"/>
          <a:chExt cx="0" cy="0"/>
        </a:xfrm>
      </p:grpSpPr>
      <p:pic>
        <p:nvPicPr>
          <p:cNvPr id="2" name="Billede 3">
            <a:extLst>
              <a:ext uri="{FF2B5EF4-FFF2-40B4-BE49-F238E27FC236}">
                <a16:creationId xmlns:a16="http://schemas.microsoft.com/office/drawing/2014/main" id="{EBB4464D-DB06-F97A-EC37-C65981B1B18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495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illede 4">
            <a:extLst>
              <a:ext uri="{FF2B5EF4-FFF2-40B4-BE49-F238E27FC236}">
                <a16:creationId xmlns:a16="http://schemas.microsoft.com/office/drawing/2014/main" id="{01E6809D-FF13-DDE6-0CD8-D75B92B4491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986588" y="4576763"/>
            <a:ext cx="1368425"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13424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Brugerdefineret layout">
    <p:spTree>
      <p:nvGrpSpPr>
        <p:cNvPr id="1" name=""/>
        <p:cNvGrpSpPr/>
        <p:nvPr/>
      </p:nvGrpSpPr>
      <p:grpSpPr>
        <a:xfrm>
          <a:off x="0" y="0"/>
          <a:ext cx="0" cy="0"/>
          <a:chOff x="0" y="0"/>
          <a:chExt cx="0" cy="0"/>
        </a:xfrm>
      </p:grpSpPr>
      <p:sp>
        <p:nvSpPr>
          <p:cNvPr id="2" name="Rektangel 3">
            <a:extLst>
              <a:ext uri="{FF2B5EF4-FFF2-40B4-BE49-F238E27FC236}">
                <a16:creationId xmlns:a16="http://schemas.microsoft.com/office/drawing/2014/main" id="{12FF162C-2D77-114A-FBEE-38E0744A2A9D}"/>
              </a:ext>
            </a:extLst>
          </p:cNvPr>
          <p:cNvSpPr/>
          <p:nvPr userDrawn="1"/>
        </p:nvSpPr>
        <p:spPr>
          <a:xfrm>
            <a:off x="215900" y="228600"/>
            <a:ext cx="8712200" cy="52578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p>
        </p:txBody>
      </p:sp>
      <p:pic>
        <p:nvPicPr>
          <p:cNvPr id="3" name="Billede 4">
            <a:extLst>
              <a:ext uri="{FF2B5EF4-FFF2-40B4-BE49-F238E27FC236}">
                <a16:creationId xmlns:a16="http://schemas.microsoft.com/office/drawing/2014/main" id="{DA895CC9-04AD-6464-97E8-D216940CACA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60975" y="0"/>
            <a:ext cx="388302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52196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rugerdefineret layout">
    <p:spTree>
      <p:nvGrpSpPr>
        <p:cNvPr id="1" name=""/>
        <p:cNvGrpSpPr/>
        <p:nvPr/>
      </p:nvGrpSpPr>
      <p:grpSpPr>
        <a:xfrm>
          <a:off x="0" y="0"/>
          <a:ext cx="0" cy="0"/>
          <a:chOff x="0" y="0"/>
          <a:chExt cx="0" cy="0"/>
        </a:xfrm>
      </p:grpSpPr>
      <p:pic>
        <p:nvPicPr>
          <p:cNvPr id="2" name="Billede 3">
            <a:extLst>
              <a:ext uri="{FF2B5EF4-FFF2-40B4-BE49-F238E27FC236}">
                <a16:creationId xmlns:a16="http://schemas.microsoft.com/office/drawing/2014/main" id="{A4BEBA1D-2F00-5444-1204-6C5F11384B0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60975" y="0"/>
            <a:ext cx="388302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04705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76536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slide">
    <p:spTree>
      <p:nvGrpSpPr>
        <p:cNvPr id="1" name=""/>
        <p:cNvGrpSpPr/>
        <p:nvPr/>
      </p:nvGrpSpPr>
      <p:grpSpPr>
        <a:xfrm>
          <a:off x="0" y="0"/>
          <a:ext cx="0" cy="0"/>
          <a:chOff x="0" y="0"/>
          <a:chExt cx="0" cy="0"/>
        </a:xfrm>
      </p:grpSpPr>
      <p:pic>
        <p:nvPicPr>
          <p:cNvPr id="2" name="Billede 3">
            <a:extLst>
              <a:ext uri="{FF2B5EF4-FFF2-40B4-BE49-F238E27FC236}">
                <a16:creationId xmlns:a16="http://schemas.microsoft.com/office/drawing/2014/main" id="{FE22D7EA-E8A9-45C2-1D1D-BC07287009A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495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illede 4">
            <a:extLst>
              <a:ext uri="{FF2B5EF4-FFF2-40B4-BE49-F238E27FC236}">
                <a16:creationId xmlns:a16="http://schemas.microsoft.com/office/drawing/2014/main" id="{241CF89A-F2DE-2C8F-5639-98822252FC8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986588" y="4576763"/>
            <a:ext cx="1368425"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69326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66B3A906-7D9B-2DF0-3DB0-A7970E477FD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90788" y="0"/>
            <a:ext cx="6653212"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Billede 4">
            <a:extLst>
              <a:ext uri="{FF2B5EF4-FFF2-40B4-BE49-F238E27FC236}">
                <a16:creationId xmlns:a16="http://schemas.microsoft.com/office/drawing/2014/main" id="{DBA15806-4477-28D4-33EC-38680248A12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380288" y="5019675"/>
            <a:ext cx="7112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Lige forbindelse 5">
            <a:extLst>
              <a:ext uri="{FF2B5EF4-FFF2-40B4-BE49-F238E27FC236}">
                <a16:creationId xmlns:a16="http://schemas.microsoft.com/office/drawing/2014/main" id="{8043FCED-0CAD-E71F-4779-528A10AA7AC8}"/>
              </a:ext>
            </a:extLst>
          </p:cNvPr>
          <p:cNvCxnSpPr/>
          <p:nvPr userDrawn="1"/>
        </p:nvCxnSpPr>
        <p:spPr>
          <a:xfrm>
            <a:off x="8094663" y="5110163"/>
            <a:ext cx="0" cy="312737"/>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92162" y="1200742"/>
            <a:ext cx="7559675" cy="591482"/>
          </a:xfrm>
        </p:spPr>
        <p:txBody>
          <a:bodyPr/>
          <a:lstStyle/>
          <a:p>
            <a:r>
              <a:rPr lang="da-DK" dirty="0"/>
              <a:t>Klik for at redigere i masteren</a:t>
            </a:r>
            <a:endParaRPr lang="en-US" dirty="0"/>
          </a:p>
        </p:txBody>
      </p:sp>
      <p:sp>
        <p:nvSpPr>
          <p:cNvPr id="3" name="Content Placeholder 2"/>
          <p:cNvSpPr>
            <a:spLocks noGrp="1"/>
          </p:cNvSpPr>
          <p:nvPr>
            <p:ph idx="1"/>
          </p:nvPr>
        </p:nvSpPr>
        <p:spPr>
          <a:xfrm>
            <a:off x="792163" y="1944000"/>
            <a:ext cx="7559675" cy="2485869"/>
          </a:xfrm>
        </p:spPr>
        <p:txBody>
          <a:bodyPr/>
          <a:lstStyle/>
          <a:p>
            <a:pPr lvl="0"/>
            <a:r>
              <a:rPr lang="da-DK" dirty="0"/>
              <a:t>Klik for at redigere teksttypografierne i masteren</a:t>
            </a:r>
          </a:p>
          <a:p>
            <a:pPr lvl="1"/>
            <a:r>
              <a:rPr lang="da-DK" dirty="0"/>
              <a:t>Andet niveau</a:t>
            </a:r>
          </a:p>
        </p:txBody>
      </p:sp>
      <p:sp>
        <p:nvSpPr>
          <p:cNvPr id="7" name="Slide Number Placeholder 5">
            <a:extLst>
              <a:ext uri="{FF2B5EF4-FFF2-40B4-BE49-F238E27FC236}">
                <a16:creationId xmlns:a16="http://schemas.microsoft.com/office/drawing/2014/main" id="{DD5B6C26-286B-F01D-0B2F-431F236C7090}"/>
              </a:ext>
            </a:extLst>
          </p:cNvPr>
          <p:cNvSpPr>
            <a:spLocks noGrp="1"/>
          </p:cNvSpPr>
          <p:nvPr>
            <p:ph type="sldNum" sz="quarter" idx="10"/>
          </p:nvPr>
        </p:nvSpPr>
        <p:spPr>
          <a:xfrm>
            <a:off x="8005763" y="5099050"/>
            <a:ext cx="346075" cy="304800"/>
          </a:xfrm>
          <a:prstGeom prst="rect">
            <a:avLst/>
          </a:prstGeom>
        </p:spPr>
        <p:txBody>
          <a:bodyPr vert="horz" wrap="square" lIns="0" tIns="0" rIns="0" bIns="0" numCol="1" anchor="t" anchorCtr="0" compatLnSpc="1">
            <a:prstTxWarp prst="textNoShape">
              <a:avLst/>
            </a:prstTxWarp>
          </a:bodyPr>
          <a:lstStyle>
            <a:lvl1pPr algn="r" eaLnBrk="1" hangingPunct="1">
              <a:defRPr sz="1100" b="1">
                <a:solidFill>
                  <a:srgbClr val="2C3338"/>
                </a:solidFill>
              </a:defRPr>
            </a:lvl1pPr>
          </a:lstStyle>
          <a:p>
            <a:pPr>
              <a:defRPr/>
            </a:pPr>
            <a:fld id="{4D41D1B8-F0A8-4E82-A570-EA8263CB6D64}" type="slidenum">
              <a:rPr lang="da-DK" altLang="da-DK"/>
              <a:pPr>
                <a:defRPr/>
              </a:pPr>
              <a:t>‹nr.›</a:t>
            </a:fld>
            <a:endParaRPr lang="da-DK" altLang="da-DK"/>
          </a:p>
        </p:txBody>
      </p:sp>
    </p:spTree>
    <p:extLst>
      <p:ext uri="{BB962C8B-B14F-4D97-AF65-F5344CB8AC3E}">
        <p14:creationId xmlns:p14="http://schemas.microsoft.com/office/powerpoint/2010/main" val="30966799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kst_printscreen">
    <p:spTree>
      <p:nvGrpSpPr>
        <p:cNvPr id="1" name=""/>
        <p:cNvGrpSpPr/>
        <p:nvPr/>
      </p:nvGrpSpPr>
      <p:grpSpPr>
        <a:xfrm>
          <a:off x="0" y="0"/>
          <a:ext cx="0" cy="0"/>
          <a:chOff x="0" y="0"/>
          <a:chExt cx="0" cy="0"/>
        </a:xfrm>
      </p:grpSpPr>
      <p:sp>
        <p:nvSpPr>
          <p:cNvPr id="3" name="Kombinationstegning 3">
            <a:extLst>
              <a:ext uri="{FF2B5EF4-FFF2-40B4-BE49-F238E27FC236}">
                <a16:creationId xmlns:a16="http://schemas.microsoft.com/office/drawing/2014/main" id="{93DCE532-E3DF-71CA-A5E3-73F3F25FF217}"/>
              </a:ext>
            </a:extLst>
          </p:cNvPr>
          <p:cNvSpPr>
            <a:spLocks/>
          </p:cNvSpPr>
          <p:nvPr userDrawn="1"/>
        </p:nvSpPr>
        <p:spPr bwMode="auto">
          <a:xfrm>
            <a:off x="3027363" y="4475163"/>
            <a:ext cx="4979987" cy="1246187"/>
          </a:xfrm>
          <a:custGeom>
            <a:avLst/>
            <a:gdLst>
              <a:gd name="T0" fmla="*/ 0 w 4190496"/>
              <a:gd name="T1" fmla="*/ 1246188 h 1048643"/>
              <a:gd name="T2" fmla="*/ 1398679 w 4190496"/>
              <a:gd name="T3" fmla="*/ 1237953 h 1048643"/>
              <a:gd name="T4" fmla="*/ 4979908 w 4190496"/>
              <a:gd name="T5" fmla="*/ 1224020 h 1048643"/>
              <a:gd name="T6" fmla="*/ 4952044 w 4190496"/>
              <a:gd name="T7" fmla="*/ 0 h 1048643"/>
              <a:gd name="T8" fmla="*/ 2454407 w 4190496"/>
              <a:gd name="T9" fmla="*/ 122875 h 1048643"/>
              <a:gd name="T10" fmla="*/ 0 w 4190496"/>
              <a:gd name="T11" fmla="*/ 1246188 h 1048643"/>
              <a:gd name="T12" fmla="*/ 0 60000 65536"/>
              <a:gd name="T13" fmla="*/ 0 60000 65536"/>
              <a:gd name="T14" fmla="*/ 0 60000 65536"/>
              <a:gd name="T15" fmla="*/ 0 60000 65536"/>
              <a:gd name="T16" fmla="*/ 0 60000 65536"/>
              <a:gd name="T17" fmla="*/ 0 60000 65536"/>
              <a:gd name="T18" fmla="*/ 0 w 4190496"/>
              <a:gd name="T19" fmla="*/ 0 h 1048643"/>
              <a:gd name="T20" fmla="*/ 4190496 w 4190496"/>
              <a:gd name="T21" fmla="*/ 1048643 h 1048643"/>
            </a:gdLst>
            <a:ahLst/>
            <a:cxnLst>
              <a:cxn ang="T12">
                <a:pos x="T0" y="T1"/>
              </a:cxn>
              <a:cxn ang="T13">
                <a:pos x="T2" y="T3"/>
              </a:cxn>
              <a:cxn ang="T14">
                <a:pos x="T4" y="T5"/>
              </a:cxn>
              <a:cxn ang="T15">
                <a:pos x="T6" y="T7"/>
              </a:cxn>
              <a:cxn ang="T16">
                <a:pos x="T8" y="T9"/>
              </a:cxn>
              <a:cxn ang="T17">
                <a:pos x="T10" y="T11"/>
              </a:cxn>
            </a:cxnLst>
            <a:rect l="T18" t="T19" r="T20" b="T21"/>
            <a:pathLst>
              <a:path w="4190496" h="1048643">
                <a:moveTo>
                  <a:pt x="0" y="1048643"/>
                </a:moveTo>
                <a:lnTo>
                  <a:pt x="1176961" y="1041713"/>
                </a:lnTo>
                <a:lnTo>
                  <a:pt x="4190496" y="1029989"/>
                </a:lnTo>
                <a:lnTo>
                  <a:pt x="4167049" y="0"/>
                </a:lnTo>
                <a:lnTo>
                  <a:pt x="2065336" y="103397"/>
                </a:lnTo>
                <a:lnTo>
                  <a:pt x="0" y="1048643"/>
                </a:lnTo>
                <a:close/>
              </a:path>
            </a:pathLst>
          </a:custGeom>
          <a:blipFill dpi="0" rotWithShape="1">
            <a:blip r:embed="rId2"/>
            <a:srcRect/>
            <a:stretch>
              <a:fillRect/>
            </a:stretch>
          </a:blipFill>
          <a:ln>
            <a:noFill/>
          </a:ln>
        </p:spPr>
        <p:txBody>
          <a:bodyPr anchor="ctr"/>
          <a:lstStyle/>
          <a:p>
            <a:pPr algn="ctr" defTabSz="713232" eaLnBrk="1" fontAlgn="auto" hangingPunct="1">
              <a:spcBef>
                <a:spcPts val="0"/>
              </a:spcBef>
              <a:spcAft>
                <a:spcPts val="0"/>
              </a:spcAft>
              <a:defRPr/>
            </a:pPr>
            <a:r>
              <a:rPr lang="da-DK" sz="1404">
                <a:solidFill>
                  <a:srgbClr val="FFFFFF"/>
                </a:solidFill>
                <a:latin typeface="+mn-lt"/>
              </a:rPr>
              <a:t> </a:t>
            </a:r>
          </a:p>
        </p:txBody>
      </p:sp>
      <p:sp>
        <p:nvSpPr>
          <p:cNvPr id="4" name="Kombinationstegning 4">
            <a:extLst>
              <a:ext uri="{FF2B5EF4-FFF2-40B4-BE49-F238E27FC236}">
                <a16:creationId xmlns:a16="http://schemas.microsoft.com/office/drawing/2014/main" id="{7D1EE786-2EA7-44C8-485C-51A49DD6CB9D}"/>
              </a:ext>
            </a:extLst>
          </p:cNvPr>
          <p:cNvSpPr/>
          <p:nvPr userDrawn="1"/>
        </p:nvSpPr>
        <p:spPr>
          <a:xfrm>
            <a:off x="4503738" y="5419725"/>
            <a:ext cx="1260475" cy="293688"/>
          </a:xfrm>
          <a:custGeom>
            <a:avLst/>
            <a:gdLst>
              <a:gd name="connsiteX0" fmla="*/ 109728 w 1060704"/>
              <a:gd name="connsiteY0" fmla="*/ 0 h 246888"/>
              <a:gd name="connsiteX1" fmla="*/ 0 w 1060704"/>
              <a:gd name="connsiteY1" fmla="*/ 246888 h 246888"/>
              <a:gd name="connsiteX2" fmla="*/ 1060704 w 1060704"/>
              <a:gd name="connsiteY2" fmla="*/ 246888 h 246888"/>
              <a:gd name="connsiteX3" fmla="*/ 109728 w 1060704"/>
              <a:gd name="connsiteY3" fmla="*/ 0 h 246888"/>
              <a:gd name="connsiteX0" fmla="*/ 114836 w 1060704"/>
              <a:gd name="connsiteY0" fmla="*/ 0 h 246888"/>
              <a:gd name="connsiteX1" fmla="*/ 0 w 1060704"/>
              <a:gd name="connsiteY1" fmla="*/ 246888 h 246888"/>
              <a:gd name="connsiteX2" fmla="*/ 1060704 w 1060704"/>
              <a:gd name="connsiteY2" fmla="*/ 246888 h 246888"/>
              <a:gd name="connsiteX3" fmla="*/ 114836 w 1060704"/>
              <a:gd name="connsiteY3" fmla="*/ 0 h 246888"/>
            </a:gdLst>
            <a:ahLst/>
            <a:cxnLst>
              <a:cxn ang="0">
                <a:pos x="connsiteX0" y="connsiteY0"/>
              </a:cxn>
              <a:cxn ang="0">
                <a:pos x="connsiteX1" y="connsiteY1"/>
              </a:cxn>
              <a:cxn ang="0">
                <a:pos x="connsiteX2" y="connsiteY2"/>
              </a:cxn>
              <a:cxn ang="0">
                <a:pos x="connsiteX3" y="connsiteY3"/>
              </a:cxn>
            </a:cxnLst>
            <a:rect l="l" t="t" r="r" b="b"/>
            <a:pathLst>
              <a:path w="1060704" h="246888">
                <a:moveTo>
                  <a:pt x="114836" y="0"/>
                </a:moveTo>
                <a:lnTo>
                  <a:pt x="0" y="246888"/>
                </a:lnTo>
                <a:lnTo>
                  <a:pt x="1060704" y="246888"/>
                </a:lnTo>
                <a:lnTo>
                  <a:pt x="114836"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solidFill>
                <a:srgbClr val="FFFFFF"/>
              </a:solidFill>
            </a:endParaRPr>
          </a:p>
        </p:txBody>
      </p:sp>
      <p:sp>
        <p:nvSpPr>
          <p:cNvPr id="5" name="Kombinationstegning 5">
            <a:extLst>
              <a:ext uri="{FF2B5EF4-FFF2-40B4-BE49-F238E27FC236}">
                <a16:creationId xmlns:a16="http://schemas.microsoft.com/office/drawing/2014/main" id="{C3861485-57DF-D994-8467-3AF3E8DEF920}"/>
              </a:ext>
            </a:extLst>
          </p:cNvPr>
          <p:cNvSpPr/>
          <p:nvPr userDrawn="1"/>
        </p:nvSpPr>
        <p:spPr>
          <a:xfrm>
            <a:off x="4319588" y="3970338"/>
            <a:ext cx="4824412" cy="1743075"/>
          </a:xfrm>
          <a:custGeom>
            <a:avLst/>
            <a:gdLst>
              <a:gd name="connsiteX0" fmla="*/ 0 w 4059936"/>
              <a:gd name="connsiteY0" fmla="*/ 1207008 h 1536192"/>
              <a:gd name="connsiteX1" fmla="*/ 1069848 w 4059936"/>
              <a:gd name="connsiteY1" fmla="*/ 1536192 h 1536192"/>
              <a:gd name="connsiteX2" fmla="*/ 4059936 w 4059936"/>
              <a:gd name="connsiteY2" fmla="*/ 1536192 h 1536192"/>
              <a:gd name="connsiteX3" fmla="*/ 4059936 w 4059936"/>
              <a:gd name="connsiteY3" fmla="*/ 566928 h 1536192"/>
              <a:gd name="connsiteX4" fmla="*/ 621792 w 4059936"/>
              <a:gd name="connsiteY4" fmla="*/ 0 h 1536192"/>
              <a:gd name="connsiteX5" fmla="*/ 0 w 4059936"/>
              <a:gd name="connsiteY5" fmla="*/ 1207008 h 1536192"/>
              <a:gd name="connsiteX0" fmla="*/ 0 w 4059936"/>
              <a:gd name="connsiteY0" fmla="*/ 1207008 h 1536192"/>
              <a:gd name="connsiteX1" fmla="*/ 1069848 w 4059936"/>
              <a:gd name="connsiteY1" fmla="*/ 1536192 h 1536192"/>
              <a:gd name="connsiteX2" fmla="*/ 4059936 w 4059936"/>
              <a:gd name="connsiteY2" fmla="*/ 1536192 h 1536192"/>
              <a:gd name="connsiteX3" fmla="*/ 4059936 w 4059936"/>
              <a:gd name="connsiteY3" fmla="*/ 283464 h 1536192"/>
              <a:gd name="connsiteX4" fmla="*/ 621792 w 4059936"/>
              <a:gd name="connsiteY4" fmla="*/ 0 h 1536192"/>
              <a:gd name="connsiteX5" fmla="*/ 0 w 4059936"/>
              <a:gd name="connsiteY5" fmla="*/ 1207008 h 1536192"/>
              <a:gd name="connsiteX0" fmla="*/ 0 w 4059936"/>
              <a:gd name="connsiteY0" fmla="*/ 1371394 h 1700578"/>
              <a:gd name="connsiteX1" fmla="*/ 1069848 w 4059936"/>
              <a:gd name="connsiteY1" fmla="*/ 1700578 h 1700578"/>
              <a:gd name="connsiteX2" fmla="*/ 4059936 w 4059936"/>
              <a:gd name="connsiteY2" fmla="*/ 1700578 h 1700578"/>
              <a:gd name="connsiteX3" fmla="*/ 4059936 w 4059936"/>
              <a:gd name="connsiteY3" fmla="*/ 447850 h 1700578"/>
              <a:gd name="connsiteX4" fmla="*/ 683437 w 4059936"/>
              <a:gd name="connsiteY4" fmla="*/ 0 h 1700578"/>
              <a:gd name="connsiteX5" fmla="*/ 0 w 4059936"/>
              <a:gd name="connsiteY5" fmla="*/ 1371394 h 1700578"/>
              <a:gd name="connsiteX0" fmla="*/ 0 w 4059936"/>
              <a:gd name="connsiteY0" fmla="*/ 1371394 h 1700578"/>
              <a:gd name="connsiteX1" fmla="*/ 1069848 w 4059936"/>
              <a:gd name="connsiteY1" fmla="*/ 1700578 h 1700578"/>
              <a:gd name="connsiteX2" fmla="*/ 4059936 w 4059936"/>
              <a:gd name="connsiteY2" fmla="*/ 1700578 h 1700578"/>
              <a:gd name="connsiteX3" fmla="*/ 4059936 w 4059936"/>
              <a:gd name="connsiteY3" fmla="*/ 283463 h 1700578"/>
              <a:gd name="connsiteX4" fmla="*/ 683437 w 4059936"/>
              <a:gd name="connsiteY4" fmla="*/ 0 h 1700578"/>
              <a:gd name="connsiteX5" fmla="*/ 0 w 4059936"/>
              <a:gd name="connsiteY5" fmla="*/ 1371394 h 1700578"/>
              <a:gd name="connsiteX0" fmla="*/ 0 w 4059936"/>
              <a:gd name="connsiteY0" fmla="*/ 1104266 h 1433450"/>
              <a:gd name="connsiteX1" fmla="*/ 1069848 w 4059936"/>
              <a:gd name="connsiteY1" fmla="*/ 1433450 h 1433450"/>
              <a:gd name="connsiteX2" fmla="*/ 4059936 w 4059936"/>
              <a:gd name="connsiteY2" fmla="*/ 1433450 h 1433450"/>
              <a:gd name="connsiteX3" fmla="*/ 4059936 w 4059936"/>
              <a:gd name="connsiteY3" fmla="*/ 16335 h 1433450"/>
              <a:gd name="connsiteX4" fmla="*/ 632066 w 4059936"/>
              <a:gd name="connsiteY4" fmla="*/ 0 h 1433450"/>
              <a:gd name="connsiteX5" fmla="*/ 0 w 4059936"/>
              <a:gd name="connsiteY5" fmla="*/ 1104266 h 1433450"/>
              <a:gd name="connsiteX0" fmla="*/ 0 w 4059936"/>
              <a:gd name="connsiteY0" fmla="*/ 1104266 h 1433450"/>
              <a:gd name="connsiteX1" fmla="*/ 1069848 w 4059936"/>
              <a:gd name="connsiteY1" fmla="*/ 1433450 h 1433450"/>
              <a:gd name="connsiteX2" fmla="*/ 4059936 w 4059936"/>
              <a:gd name="connsiteY2" fmla="*/ 1433450 h 1433450"/>
              <a:gd name="connsiteX3" fmla="*/ 4059936 w 4059936"/>
              <a:gd name="connsiteY3" fmla="*/ 406753 h 1433450"/>
              <a:gd name="connsiteX4" fmla="*/ 632066 w 4059936"/>
              <a:gd name="connsiteY4" fmla="*/ 0 h 1433450"/>
              <a:gd name="connsiteX5" fmla="*/ 0 w 4059936"/>
              <a:gd name="connsiteY5" fmla="*/ 1104266 h 1433450"/>
              <a:gd name="connsiteX0" fmla="*/ 0 w 4059936"/>
              <a:gd name="connsiteY0" fmla="*/ 929605 h 1258789"/>
              <a:gd name="connsiteX1" fmla="*/ 1069848 w 4059936"/>
              <a:gd name="connsiteY1" fmla="*/ 1258789 h 1258789"/>
              <a:gd name="connsiteX2" fmla="*/ 4059936 w 4059936"/>
              <a:gd name="connsiteY2" fmla="*/ 1258789 h 1258789"/>
              <a:gd name="connsiteX3" fmla="*/ 4059936 w 4059936"/>
              <a:gd name="connsiteY3" fmla="*/ 232092 h 1258789"/>
              <a:gd name="connsiteX4" fmla="*/ 632066 w 4059936"/>
              <a:gd name="connsiteY4" fmla="*/ 0 h 1258789"/>
              <a:gd name="connsiteX5" fmla="*/ 0 w 4059936"/>
              <a:gd name="connsiteY5" fmla="*/ 929605 h 1258789"/>
              <a:gd name="connsiteX0" fmla="*/ 0 w 4059936"/>
              <a:gd name="connsiteY0" fmla="*/ 1137564 h 1466748"/>
              <a:gd name="connsiteX1" fmla="*/ 1069848 w 4059936"/>
              <a:gd name="connsiteY1" fmla="*/ 1466748 h 1466748"/>
              <a:gd name="connsiteX2" fmla="*/ 4059936 w 4059936"/>
              <a:gd name="connsiteY2" fmla="*/ 1466748 h 1466748"/>
              <a:gd name="connsiteX3" fmla="*/ 4059936 w 4059936"/>
              <a:gd name="connsiteY3" fmla="*/ 440051 h 1466748"/>
              <a:gd name="connsiteX4" fmla="*/ 1013325 w 4059936"/>
              <a:gd name="connsiteY4" fmla="*/ 0 h 1466748"/>
              <a:gd name="connsiteX5" fmla="*/ 0 w 4059936"/>
              <a:gd name="connsiteY5" fmla="*/ 1137564 h 1466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9936" h="1466748">
                <a:moveTo>
                  <a:pt x="0" y="1137564"/>
                </a:moveTo>
                <a:lnTo>
                  <a:pt x="1069848" y="1466748"/>
                </a:lnTo>
                <a:lnTo>
                  <a:pt x="4059936" y="1466748"/>
                </a:lnTo>
                <a:lnTo>
                  <a:pt x="4059936" y="440051"/>
                </a:lnTo>
                <a:lnTo>
                  <a:pt x="1013325" y="0"/>
                </a:lnTo>
                <a:lnTo>
                  <a:pt x="0" y="1137564"/>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r>
              <a:rPr lang="da-DK" sz="1404">
                <a:solidFill>
                  <a:srgbClr val="FFFFFF"/>
                </a:solidFill>
              </a:rPr>
              <a:t> </a:t>
            </a:r>
          </a:p>
        </p:txBody>
      </p:sp>
      <p:pic>
        <p:nvPicPr>
          <p:cNvPr id="7" name="Billede 6">
            <a:extLst>
              <a:ext uri="{FF2B5EF4-FFF2-40B4-BE49-F238E27FC236}">
                <a16:creationId xmlns:a16="http://schemas.microsoft.com/office/drawing/2014/main" id="{C546C3A2-3DBD-F9C9-966C-591B2EF821C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525" y="0"/>
            <a:ext cx="388302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r>
              <a:rPr lang="da-DK"/>
              <a:t>Klik for at redigere i masteren</a:t>
            </a:r>
          </a:p>
        </p:txBody>
      </p:sp>
      <p:sp>
        <p:nvSpPr>
          <p:cNvPr id="6" name="Pladsholder til billede 11"/>
          <p:cNvSpPr>
            <a:spLocks noGrp="1"/>
          </p:cNvSpPr>
          <p:nvPr>
            <p:ph type="pic" sz="quarter" idx="13"/>
          </p:nvPr>
        </p:nvSpPr>
        <p:spPr>
          <a:xfrm>
            <a:off x="6016752" y="1953940"/>
            <a:ext cx="2335086" cy="3301746"/>
          </a:xfrm>
          <a:solidFill>
            <a:schemeClr val="bg1"/>
          </a:solidFill>
          <a:ln w="1270">
            <a:solidFill>
              <a:schemeClr val="bg1">
                <a:lumMod val="50000"/>
              </a:schemeClr>
            </a:solidFill>
          </a:ln>
        </p:spPr>
        <p:txBody>
          <a:bodyPr rtlCol="0">
            <a:normAutofit/>
          </a:bodyPr>
          <a:lstStyle>
            <a:lvl1pPr marL="0" indent="0">
              <a:buNone/>
              <a:defRPr sz="800"/>
            </a:lvl1pPr>
          </a:lstStyle>
          <a:p>
            <a:pPr lvl="0"/>
            <a:r>
              <a:rPr lang="da-DK" noProof="0"/>
              <a:t>Klik på ikonet for at tilføje et billede</a:t>
            </a:r>
          </a:p>
        </p:txBody>
      </p:sp>
    </p:spTree>
    <p:extLst>
      <p:ext uri="{BB962C8B-B14F-4D97-AF65-F5344CB8AC3E}">
        <p14:creationId xmlns:p14="http://schemas.microsoft.com/office/powerpoint/2010/main" val="18043505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_grønboks_printscreen">
    <p:spTree>
      <p:nvGrpSpPr>
        <p:cNvPr id="1" name=""/>
        <p:cNvGrpSpPr/>
        <p:nvPr/>
      </p:nvGrpSpPr>
      <p:grpSpPr>
        <a:xfrm>
          <a:off x="0" y="0"/>
          <a:ext cx="0" cy="0"/>
          <a:chOff x="0" y="0"/>
          <a:chExt cx="0" cy="0"/>
        </a:xfrm>
      </p:grpSpPr>
      <p:sp>
        <p:nvSpPr>
          <p:cNvPr id="2" name="Kombinationstegning 3">
            <a:extLst>
              <a:ext uri="{FF2B5EF4-FFF2-40B4-BE49-F238E27FC236}">
                <a16:creationId xmlns:a16="http://schemas.microsoft.com/office/drawing/2014/main" id="{47A6B157-1C6B-EF1A-26F8-F3438784E6D6}"/>
              </a:ext>
            </a:extLst>
          </p:cNvPr>
          <p:cNvSpPr/>
          <p:nvPr userDrawn="1"/>
        </p:nvSpPr>
        <p:spPr>
          <a:xfrm>
            <a:off x="792163" y="2319338"/>
            <a:ext cx="4810125" cy="3403600"/>
          </a:xfrm>
          <a:custGeom>
            <a:avLst/>
            <a:gdLst>
              <a:gd name="connsiteX0" fmla="*/ 254524 w 707010"/>
              <a:gd name="connsiteY0" fmla="*/ 0 h 584462"/>
              <a:gd name="connsiteX1" fmla="*/ 622169 w 707010"/>
              <a:gd name="connsiteY1" fmla="*/ 113122 h 584462"/>
              <a:gd name="connsiteX2" fmla="*/ 707010 w 707010"/>
              <a:gd name="connsiteY2" fmla="*/ 499621 h 584462"/>
              <a:gd name="connsiteX3" fmla="*/ 367646 w 707010"/>
              <a:gd name="connsiteY3" fmla="*/ 584462 h 584462"/>
              <a:gd name="connsiteX4" fmla="*/ 0 w 707010"/>
              <a:gd name="connsiteY4" fmla="*/ 377073 h 584462"/>
              <a:gd name="connsiteX5" fmla="*/ 254524 w 707010"/>
              <a:gd name="connsiteY5" fmla="*/ 0 h 584462"/>
              <a:gd name="connsiteX0" fmla="*/ 0 w 712802"/>
              <a:gd name="connsiteY0" fmla="*/ 0 h 558654"/>
              <a:gd name="connsiteX1" fmla="*/ 627961 w 712802"/>
              <a:gd name="connsiteY1" fmla="*/ 87314 h 558654"/>
              <a:gd name="connsiteX2" fmla="*/ 712802 w 712802"/>
              <a:gd name="connsiteY2" fmla="*/ 473813 h 558654"/>
              <a:gd name="connsiteX3" fmla="*/ 373438 w 712802"/>
              <a:gd name="connsiteY3" fmla="*/ 558654 h 558654"/>
              <a:gd name="connsiteX4" fmla="*/ 5792 w 712802"/>
              <a:gd name="connsiteY4" fmla="*/ 351265 h 558654"/>
              <a:gd name="connsiteX5" fmla="*/ 0 w 712802"/>
              <a:gd name="connsiteY5" fmla="*/ 0 h 558654"/>
              <a:gd name="connsiteX0" fmla="*/ 0 w 712802"/>
              <a:gd name="connsiteY0" fmla="*/ 0 h 558654"/>
              <a:gd name="connsiteX1" fmla="*/ 627961 w 712802"/>
              <a:gd name="connsiteY1" fmla="*/ 87314 h 558654"/>
              <a:gd name="connsiteX2" fmla="*/ 712802 w 712802"/>
              <a:gd name="connsiteY2" fmla="*/ 473813 h 558654"/>
              <a:gd name="connsiteX3" fmla="*/ 373438 w 712802"/>
              <a:gd name="connsiteY3" fmla="*/ 558654 h 558654"/>
              <a:gd name="connsiteX4" fmla="*/ 2598 w 712802"/>
              <a:gd name="connsiteY4" fmla="*/ 470629 h 558654"/>
              <a:gd name="connsiteX5" fmla="*/ 0 w 712802"/>
              <a:gd name="connsiteY5" fmla="*/ 0 h 558654"/>
              <a:gd name="connsiteX0" fmla="*/ 0 w 712802"/>
              <a:gd name="connsiteY0" fmla="*/ 0 h 558654"/>
              <a:gd name="connsiteX1" fmla="*/ 627961 w 712802"/>
              <a:gd name="connsiteY1" fmla="*/ 67958 h 558654"/>
              <a:gd name="connsiteX2" fmla="*/ 712802 w 712802"/>
              <a:gd name="connsiteY2" fmla="*/ 473813 h 558654"/>
              <a:gd name="connsiteX3" fmla="*/ 373438 w 712802"/>
              <a:gd name="connsiteY3" fmla="*/ 558654 h 558654"/>
              <a:gd name="connsiteX4" fmla="*/ 2598 w 712802"/>
              <a:gd name="connsiteY4" fmla="*/ 470629 h 558654"/>
              <a:gd name="connsiteX5" fmla="*/ 0 w 712802"/>
              <a:gd name="connsiteY5" fmla="*/ 0 h 558654"/>
              <a:gd name="connsiteX0" fmla="*/ 0 w 714399"/>
              <a:gd name="connsiteY0" fmla="*/ 46567 h 490696"/>
              <a:gd name="connsiteX1" fmla="*/ 629558 w 714399"/>
              <a:gd name="connsiteY1" fmla="*/ 0 h 490696"/>
              <a:gd name="connsiteX2" fmla="*/ 714399 w 714399"/>
              <a:gd name="connsiteY2" fmla="*/ 405855 h 490696"/>
              <a:gd name="connsiteX3" fmla="*/ 375035 w 714399"/>
              <a:gd name="connsiteY3" fmla="*/ 490696 h 490696"/>
              <a:gd name="connsiteX4" fmla="*/ 4195 w 714399"/>
              <a:gd name="connsiteY4" fmla="*/ 402671 h 490696"/>
              <a:gd name="connsiteX5" fmla="*/ 0 w 714399"/>
              <a:gd name="connsiteY5" fmla="*/ 46567 h 490696"/>
              <a:gd name="connsiteX0" fmla="*/ 0 w 714399"/>
              <a:gd name="connsiteY0" fmla="*/ 114314 h 558443"/>
              <a:gd name="connsiteX1" fmla="*/ 573662 w 714399"/>
              <a:gd name="connsiteY1" fmla="*/ 0 h 558443"/>
              <a:gd name="connsiteX2" fmla="*/ 714399 w 714399"/>
              <a:gd name="connsiteY2" fmla="*/ 473602 h 558443"/>
              <a:gd name="connsiteX3" fmla="*/ 375035 w 714399"/>
              <a:gd name="connsiteY3" fmla="*/ 558443 h 558443"/>
              <a:gd name="connsiteX4" fmla="*/ 4195 w 714399"/>
              <a:gd name="connsiteY4" fmla="*/ 470418 h 558443"/>
              <a:gd name="connsiteX5" fmla="*/ 0 w 714399"/>
              <a:gd name="connsiteY5" fmla="*/ 114314 h 558443"/>
              <a:gd name="connsiteX0" fmla="*/ 0 w 714399"/>
              <a:gd name="connsiteY0" fmla="*/ 93345 h 558443"/>
              <a:gd name="connsiteX1" fmla="*/ 573662 w 714399"/>
              <a:gd name="connsiteY1" fmla="*/ 0 h 558443"/>
              <a:gd name="connsiteX2" fmla="*/ 714399 w 714399"/>
              <a:gd name="connsiteY2" fmla="*/ 473602 h 558443"/>
              <a:gd name="connsiteX3" fmla="*/ 375035 w 714399"/>
              <a:gd name="connsiteY3" fmla="*/ 558443 h 558443"/>
              <a:gd name="connsiteX4" fmla="*/ 4195 w 714399"/>
              <a:gd name="connsiteY4" fmla="*/ 470418 h 558443"/>
              <a:gd name="connsiteX5" fmla="*/ 0 w 714399"/>
              <a:gd name="connsiteY5" fmla="*/ 93345 h 558443"/>
              <a:gd name="connsiteX0" fmla="*/ 0 w 714399"/>
              <a:gd name="connsiteY0" fmla="*/ 19281 h 484379"/>
              <a:gd name="connsiteX1" fmla="*/ 582828 w 714399"/>
              <a:gd name="connsiteY1" fmla="*/ 0 h 484379"/>
              <a:gd name="connsiteX2" fmla="*/ 714399 w 714399"/>
              <a:gd name="connsiteY2" fmla="*/ 399538 h 484379"/>
              <a:gd name="connsiteX3" fmla="*/ 375035 w 714399"/>
              <a:gd name="connsiteY3" fmla="*/ 484379 h 484379"/>
              <a:gd name="connsiteX4" fmla="*/ 4195 w 714399"/>
              <a:gd name="connsiteY4" fmla="*/ 396354 h 484379"/>
              <a:gd name="connsiteX5" fmla="*/ 0 w 714399"/>
              <a:gd name="connsiteY5" fmla="*/ 19281 h 484379"/>
              <a:gd name="connsiteX0" fmla="*/ 0 w 714399"/>
              <a:gd name="connsiteY0" fmla="*/ 50758 h 515856"/>
              <a:gd name="connsiteX1" fmla="*/ 562662 w 714399"/>
              <a:gd name="connsiteY1" fmla="*/ 0 h 515856"/>
              <a:gd name="connsiteX2" fmla="*/ 714399 w 714399"/>
              <a:gd name="connsiteY2" fmla="*/ 431015 h 515856"/>
              <a:gd name="connsiteX3" fmla="*/ 375035 w 714399"/>
              <a:gd name="connsiteY3" fmla="*/ 515856 h 515856"/>
              <a:gd name="connsiteX4" fmla="*/ 4195 w 714399"/>
              <a:gd name="connsiteY4" fmla="*/ 427831 h 515856"/>
              <a:gd name="connsiteX5" fmla="*/ 0 w 714399"/>
              <a:gd name="connsiteY5" fmla="*/ 50758 h 515856"/>
              <a:gd name="connsiteX0" fmla="*/ 1070 w 715469"/>
              <a:gd name="connsiteY0" fmla="*/ 50758 h 515856"/>
              <a:gd name="connsiteX1" fmla="*/ 563732 w 715469"/>
              <a:gd name="connsiteY1" fmla="*/ 0 h 515856"/>
              <a:gd name="connsiteX2" fmla="*/ 715469 w 715469"/>
              <a:gd name="connsiteY2" fmla="*/ 431015 h 515856"/>
              <a:gd name="connsiteX3" fmla="*/ 376105 w 715469"/>
              <a:gd name="connsiteY3" fmla="*/ 515856 h 515856"/>
              <a:gd name="connsiteX4" fmla="*/ 498 w 715469"/>
              <a:gd name="connsiteY4" fmla="*/ 427831 h 515856"/>
              <a:gd name="connsiteX5" fmla="*/ 1070 w 715469"/>
              <a:gd name="connsiteY5" fmla="*/ 50758 h 515856"/>
              <a:gd name="connsiteX0" fmla="*/ 572 w 714971"/>
              <a:gd name="connsiteY0" fmla="*/ 50758 h 515856"/>
              <a:gd name="connsiteX1" fmla="*/ 563234 w 714971"/>
              <a:gd name="connsiteY1" fmla="*/ 0 h 515856"/>
              <a:gd name="connsiteX2" fmla="*/ 714971 w 714971"/>
              <a:gd name="connsiteY2" fmla="*/ 431015 h 515856"/>
              <a:gd name="connsiteX3" fmla="*/ 375607 w 714971"/>
              <a:gd name="connsiteY3" fmla="*/ 515856 h 515856"/>
              <a:gd name="connsiteX4" fmla="*/ 0 w 714971"/>
              <a:gd name="connsiteY4" fmla="*/ 427831 h 515856"/>
              <a:gd name="connsiteX5" fmla="*/ 572 w 714971"/>
              <a:gd name="connsiteY5" fmla="*/ 50758 h 515856"/>
              <a:gd name="connsiteX0" fmla="*/ 34 w 714433"/>
              <a:gd name="connsiteY0" fmla="*/ 50758 h 515856"/>
              <a:gd name="connsiteX1" fmla="*/ 562696 w 714433"/>
              <a:gd name="connsiteY1" fmla="*/ 0 h 515856"/>
              <a:gd name="connsiteX2" fmla="*/ 714433 w 714433"/>
              <a:gd name="connsiteY2" fmla="*/ 431015 h 515856"/>
              <a:gd name="connsiteX3" fmla="*/ 375069 w 714433"/>
              <a:gd name="connsiteY3" fmla="*/ 515856 h 515856"/>
              <a:gd name="connsiteX4" fmla="*/ 0 w 714433"/>
              <a:gd name="connsiteY4" fmla="*/ 429701 h 515856"/>
              <a:gd name="connsiteX5" fmla="*/ 34 w 714433"/>
              <a:gd name="connsiteY5" fmla="*/ 50758 h 515856"/>
              <a:gd name="connsiteX0" fmla="*/ 31226 w 745625"/>
              <a:gd name="connsiteY0" fmla="*/ 50758 h 515856"/>
              <a:gd name="connsiteX1" fmla="*/ 593888 w 745625"/>
              <a:gd name="connsiteY1" fmla="*/ 0 h 515856"/>
              <a:gd name="connsiteX2" fmla="*/ 745625 w 745625"/>
              <a:gd name="connsiteY2" fmla="*/ 431015 h 515856"/>
              <a:gd name="connsiteX3" fmla="*/ 406261 w 745625"/>
              <a:gd name="connsiteY3" fmla="*/ 515856 h 515856"/>
              <a:gd name="connsiteX4" fmla="*/ 0 w 745625"/>
              <a:gd name="connsiteY4" fmla="*/ 389181 h 515856"/>
              <a:gd name="connsiteX5" fmla="*/ 31226 w 745625"/>
              <a:gd name="connsiteY5" fmla="*/ 50758 h 515856"/>
              <a:gd name="connsiteX0" fmla="*/ 0 w 714399"/>
              <a:gd name="connsiteY0" fmla="*/ 50758 h 515856"/>
              <a:gd name="connsiteX1" fmla="*/ 562662 w 714399"/>
              <a:gd name="connsiteY1" fmla="*/ 0 h 515856"/>
              <a:gd name="connsiteX2" fmla="*/ 714399 w 714399"/>
              <a:gd name="connsiteY2" fmla="*/ 431015 h 515856"/>
              <a:gd name="connsiteX3" fmla="*/ 375035 w 714399"/>
              <a:gd name="connsiteY3" fmla="*/ 515856 h 515856"/>
              <a:gd name="connsiteX4" fmla="*/ 5344 w 714399"/>
              <a:gd name="connsiteY4" fmla="*/ 421597 h 515856"/>
              <a:gd name="connsiteX5" fmla="*/ 0 w 714399"/>
              <a:gd name="connsiteY5" fmla="*/ 50758 h 515856"/>
              <a:gd name="connsiteX0" fmla="*/ 34 w 714433"/>
              <a:gd name="connsiteY0" fmla="*/ 50758 h 515856"/>
              <a:gd name="connsiteX1" fmla="*/ 562696 w 714433"/>
              <a:gd name="connsiteY1" fmla="*/ 0 h 515856"/>
              <a:gd name="connsiteX2" fmla="*/ 714433 w 714433"/>
              <a:gd name="connsiteY2" fmla="*/ 431015 h 515856"/>
              <a:gd name="connsiteX3" fmla="*/ 375069 w 714433"/>
              <a:gd name="connsiteY3" fmla="*/ 515856 h 515856"/>
              <a:gd name="connsiteX4" fmla="*/ 0 w 714433"/>
              <a:gd name="connsiteY4" fmla="*/ 422220 h 515856"/>
              <a:gd name="connsiteX5" fmla="*/ 34 w 714433"/>
              <a:gd name="connsiteY5" fmla="*/ 50758 h 515856"/>
              <a:gd name="connsiteX0" fmla="*/ 0 w 714399"/>
              <a:gd name="connsiteY0" fmla="*/ 50758 h 515856"/>
              <a:gd name="connsiteX1" fmla="*/ 562662 w 714399"/>
              <a:gd name="connsiteY1" fmla="*/ 0 h 515856"/>
              <a:gd name="connsiteX2" fmla="*/ 714399 w 714399"/>
              <a:gd name="connsiteY2" fmla="*/ 431015 h 515856"/>
              <a:gd name="connsiteX3" fmla="*/ 375035 w 714399"/>
              <a:gd name="connsiteY3" fmla="*/ 515856 h 515856"/>
              <a:gd name="connsiteX4" fmla="*/ 504 w 714399"/>
              <a:gd name="connsiteY4" fmla="*/ 423467 h 515856"/>
              <a:gd name="connsiteX5" fmla="*/ 0 w 714399"/>
              <a:gd name="connsiteY5" fmla="*/ 50758 h 515856"/>
              <a:gd name="connsiteX0" fmla="*/ 0 w 714399"/>
              <a:gd name="connsiteY0" fmla="*/ 50758 h 515856"/>
              <a:gd name="connsiteX1" fmla="*/ 562662 w 714399"/>
              <a:gd name="connsiteY1" fmla="*/ 0 h 515856"/>
              <a:gd name="connsiteX2" fmla="*/ 714399 w 714399"/>
              <a:gd name="connsiteY2" fmla="*/ 431015 h 515856"/>
              <a:gd name="connsiteX3" fmla="*/ 375035 w 714399"/>
              <a:gd name="connsiteY3" fmla="*/ 515856 h 515856"/>
              <a:gd name="connsiteX4" fmla="*/ 504 w 714399"/>
              <a:gd name="connsiteY4" fmla="*/ 423467 h 515856"/>
              <a:gd name="connsiteX5" fmla="*/ 0 w 714399"/>
              <a:gd name="connsiteY5" fmla="*/ 50758 h 515856"/>
              <a:gd name="connsiteX0" fmla="*/ 0 w 714399"/>
              <a:gd name="connsiteY0" fmla="*/ 108265 h 573363"/>
              <a:gd name="connsiteX1" fmla="*/ 540613 w 714399"/>
              <a:gd name="connsiteY1" fmla="*/ 0 h 573363"/>
              <a:gd name="connsiteX2" fmla="*/ 714399 w 714399"/>
              <a:gd name="connsiteY2" fmla="*/ 488522 h 573363"/>
              <a:gd name="connsiteX3" fmla="*/ 375035 w 714399"/>
              <a:gd name="connsiteY3" fmla="*/ 573363 h 573363"/>
              <a:gd name="connsiteX4" fmla="*/ 504 w 714399"/>
              <a:gd name="connsiteY4" fmla="*/ 480974 h 573363"/>
              <a:gd name="connsiteX5" fmla="*/ 0 w 714399"/>
              <a:gd name="connsiteY5" fmla="*/ 108265 h 573363"/>
              <a:gd name="connsiteX0" fmla="*/ 0 w 714399"/>
              <a:gd name="connsiteY0" fmla="*/ 59278 h 573363"/>
              <a:gd name="connsiteX1" fmla="*/ 540613 w 714399"/>
              <a:gd name="connsiteY1" fmla="*/ 0 h 573363"/>
              <a:gd name="connsiteX2" fmla="*/ 714399 w 714399"/>
              <a:gd name="connsiteY2" fmla="*/ 488522 h 573363"/>
              <a:gd name="connsiteX3" fmla="*/ 375035 w 714399"/>
              <a:gd name="connsiteY3" fmla="*/ 573363 h 573363"/>
              <a:gd name="connsiteX4" fmla="*/ 504 w 714399"/>
              <a:gd name="connsiteY4" fmla="*/ 480974 h 573363"/>
              <a:gd name="connsiteX5" fmla="*/ 0 w 714399"/>
              <a:gd name="connsiteY5" fmla="*/ 59278 h 573363"/>
              <a:gd name="connsiteX0" fmla="*/ 0 w 714399"/>
              <a:gd name="connsiteY0" fmla="*/ 9581 h 523666"/>
              <a:gd name="connsiteX1" fmla="*/ 560212 w 714399"/>
              <a:gd name="connsiteY1" fmla="*/ 0 h 523666"/>
              <a:gd name="connsiteX2" fmla="*/ 714399 w 714399"/>
              <a:gd name="connsiteY2" fmla="*/ 438825 h 523666"/>
              <a:gd name="connsiteX3" fmla="*/ 375035 w 714399"/>
              <a:gd name="connsiteY3" fmla="*/ 523666 h 523666"/>
              <a:gd name="connsiteX4" fmla="*/ 504 w 714399"/>
              <a:gd name="connsiteY4" fmla="*/ 431277 h 523666"/>
              <a:gd name="connsiteX5" fmla="*/ 0 w 714399"/>
              <a:gd name="connsiteY5" fmla="*/ 9581 h 523666"/>
              <a:gd name="connsiteX0" fmla="*/ 721 w 713895"/>
              <a:gd name="connsiteY0" fmla="*/ 56438 h 523666"/>
              <a:gd name="connsiteX1" fmla="*/ 559708 w 713895"/>
              <a:gd name="connsiteY1" fmla="*/ 0 h 523666"/>
              <a:gd name="connsiteX2" fmla="*/ 713895 w 713895"/>
              <a:gd name="connsiteY2" fmla="*/ 438825 h 523666"/>
              <a:gd name="connsiteX3" fmla="*/ 374531 w 713895"/>
              <a:gd name="connsiteY3" fmla="*/ 523666 h 523666"/>
              <a:gd name="connsiteX4" fmla="*/ 0 w 713895"/>
              <a:gd name="connsiteY4" fmla="*/ 431277 h 523666"/>
              <a:gd name="connsiteX5" fmla="*/ 721 w 713895"/>
              <a:gd name="connsiteY5" fmla="*/ 56438 h 523666"/>
              <a:gd name="connsiteX0" fmla="*/ 721 w 713895"/>
              <a:gd name="connsiteY0" fmla="*/ 56438 h 505207"/>
              <a:gd name="connsiteX1" fmla="*/ 559708 w 713895"/>
              <a:gd name="connsiteY1" fmla="*/ 0 h 505207"/>
              <a:gd name="connsiteX2" fmla="*/ 713895 w 713895"/>
              <a:gd name="connsiteY2" fmla="*/ 438825 h 505207"/>
              <a:gd name="connsiteX3" fmla="*/ 244685 w 713895"/>
              <a:gd name="connsiteY3" fmla="*/ 505207 h 505207"/>
              <a:gd name="connsiteX4" fmla="*/ 0 w 713895"/>
              <a:gd name="connsiteY4" fmla="*/ 431277 h 505207"/>
              <a:gd name="connsiteX5" fmla="*/ 721 w 713895"/>
              <a:gd name="connsiteY5" fmla="*/ 56438 h 505207"/>
              <a:gd name="connsiteX0" fmla="*/ 1946 w 713895"/>
              <a:gd name="connsiteY0" fmla="*/ 5321 h 505207"/>
              <a:gd name="connsiteX1" fmla="*/ 559708 w 713895"/>
              <a:gd name="connsiteY1" fmla="*/ 0 h 505207"/>
              <a:gd name="connsiteX2" fmla="*/ 713895 w 713895"/>
              <a:gd name="connsiteY2" fmla="*/ 438825 h 505207"/>
              <a:gd name="connsiteX3" fmla="*/ 244685 w 713895"/>
              <a:gd name="connsiteY3" fmla="*/ 505207 h 505207"/>
              <a:gd name="connsiteX4" fmla="*/ 0 w 713895"/>
              <a:gd name="connsiteY4" fmla="*/ 431277 h 505207"/>
              <a:gd name="connsiteX5" fmla="*/ 1946 w 713895"/>
              <a:gd name="connsiteY5" fmla="*/ 5321 h 505207"/>
              <a:gd name="connsiteX0" fmla="*/ 1946 w 713895"/>
              <a:gd name="connsiteY0" fmla="*/ 47919 h 547805"/>
              <a:gd name="connsiteX1" fmla="*/ 538884 w 713895"/>
              <a:gd name="connsiteY1" fmla="*/ 0 h 547805"/>
              <a:gd name="connsiteX2" fmla="*/ 713895 w 713895"/>
              <a:gd name="connsiteY2" fmla="*/ 481423 h 547805"/>
              <a:gd name="connsiteX3" fmla="*/ 244685 w 713895"/>
              <a:gd name="connsiteY3" fmla="*/ 547805 h 547805"/>
              <a:gd name="connsiteX4" fmla="*/ 0 w 713895"/>
              <a:gd name="connsiteY4" fmla="*/ 473875 h 547805"/>
              <a:gd name="connsiteX5" fmla="*/ 1946 w 713895"/>
              <a:gd name="connsiteY5" fmla="*/ 47919 h 547805"/>
              <a:gd name="connsiteX0" fmla="*/ 1946 w 713895"/>
              <a:gd name="connsiteY0" fmla="*/ 47919 h 547805"/>
              <a:gd name="connsiteX1" fmla="*/ 538884 w 713895"/>
              <a:gd name="connsiteY1" fmla="*/ 0 h 547805"/>
              <a:gd name="connsiteX2" fmla="*/ 713895 w 713895"/>
              <a:gd name="connsiteY2" fmla="*/ 481423 h 547805"/>
              <a:gd name="connsiteX3" fmla="*/ 244685 w 713895"/>
              <a:gd name="connsiteY3" fmla="*/ 547805 h 547805"/>
              <a:gd name="connsiteX4" fmla="*/ 0 w 713895"/>
              <a:gd name="connsiteY4" fmla="*/ 473875 h 547805"/>
              <a:gd name="connsiteX5" fmla="*/ 1946 w 713895"/>
              <a:gd name="connsiteY5" fmla="*/ 47919 h 547805"/>
              <a:gd name="connsiteX0" fmla="*/ 0 w 711949"/>
              <a:gd name="connsiteY0" fmla="*/ 47919 h 547805"/>
              <a:gd name="connsiteX1" fmla="*/ 536938 w 711949"/>
              <a:gd name="connsiteY1" fmla="*/ 0 h 547805"/>
              <a:gd name="connsiteX2" fmla="*/ 711949 w 711949"/>
              <a:gd name="connsiteY2" fmla="*/ 481423 h 547805"/>
              <a:gd name="connsiteX3" fmla="*/ 242739 w 711949"/>
              <a:gd name="connsiteY3" fmla="*/ 547805 h 547805"/>
              <a:gd name="connsiteX4" fmla="*/ 504 w 711949"/>
              <a:gd name="connsiteY4" fmla="*/ 441217 h 547805"/>
              <a:gd name="connsiteX5" fmla="*/ 0 w 711949"/>
              <a:gd name="connsiteY5" fmla="*/ 47919 h 547805"/>
              <a:gd name="connsiteX0" fmla="*/ 0 w 711949"/>
              <a:gd name="connsiteY0" fmla="*/ 47919 h 547805"/>
              <a:gd name="connsiteX1" fmla="*/ 536938 w 711949"/>
              <a:gd name="connsiteY1" fmla="*/ 0 h 547805"/>
              <a:gd name="connsiteX2" fmla="*/ 711949 w 711949"/>
              <a:gd name="connsiteY2" fmla="*/ 481423 h 547805"/>
              <a:gd name="connsiteX3" fmla="*/ 242739 w 711949"/>
              <a:gd name="connsiteY3" fmla="*/ 547805 h 547805"/>
              <a:gd name="connsiteX4" fmla="*/ 504 w 711949"/>
              <a:gd name="connsiteY4" fmla="*/ 441217 h 547805"/>
              <a:gd name="connsiteX5" fmla="*/ 0 w 711949"/>
              <a:gd name="connsiteY5" fmla="*/ 47919 h 547805"/>
              <a:gd name="connsiteX0" fmla="*/ 0 w 711949"/>
              <a:gd name="connsiteY0" fmla="*/ 47919 h 547830"/>
              <a:gd name="connsiteX1" fmla="*/ 536938 w 711949"/>
              <a:gd name="connsiteY1" fmla="*/ 0 h 547830"/>
              <a:gd name="connsiteX2" fmla="*/ 711949 w 711949"/>
              <a:gd name="connsiteY2" fmla="*/ 481423 h 547830"/>
              <a:gd name="connsiteX3" fmla="*/ 242739 w 711949"/>
              <a:gd name="connsiteY3" fmla="*/ 547805 h 547830"/>
              <a:gd name="connsiteX4" fmla="*/ 504 w 711949"/>
              <a:gd name="connsiteY4" fmla="*/ 441217 h 547830"/>
              <a:gd name="connsiteX5" fmla="*/ 0 w 711949"/>
              <a:gd name="connsiteY5" fmla="*/ 47919 h 547830"/>
              <a:gd name="connsiteX0" fmla="*/ 0 w 711949"/>
              <a:gd name="connsiteY0" fmla="*/ 47919 h 533635"/>
              <a:gd name="connsiteX1" fmla="*/ 536938 w 711949"/>
              <a:gd name="connsiteY1" fmla="*/ 0 h 533635"/>
              <a:gd name="connsiteX2" fmla="*/ 711949 w 711949"/>
              <a:gd name="connsiteY2" fmla="*/ 481423 h 533635"/>
              <a:gd name="connsiteX3" fmla="*/ 160666 w 711949"/>
              <a:gd name="connsiteY3" fmla="*/ 533606 h 533635"/>
              <a:gd name="connsiteX4" fmla="*/ 504 w 711949"/>
              <a:gd name="connsiteY4" fmla="*/ 441217 h 533635"/>
              <a:gd name="connsiteX5" fmla="*/ 0 w 711949"/>
              <a:gd name="connsiteY5" fmla="*/ 47919 h 533635"/>
              <a:gd name="connsiteX0" fmla="*/ 0 w 692350"/>
              <a:gd name="connsiteY0" fmla="*/ 47919 h 533635"/>
              <a:gd name="connsiteX1" fmla="*/ 536938 w 692350"/>
              <a:gd name="connsiteY1" fmla="*/ 0 h 533635"/>
              <a:gd name="connsiteX2" fmla="*/ 692350 w 692350"/>
              <a:gd name="connsiteY2" fmla="*/ 418946 h 533635"/>
              <a:gd name="connsiteX3" fmla="*/ 160666 w 692350"/>
              <a:gd name="connsiteY3" fmla="*/ 533606 h 533635"/>
              <a:gd name="connsiteX4" fmla="*/ 504 w 692350"/>
              <a:gd name="connsiteY4" fmla="*/ 441217 h 533635"/>
              <a:gd name="connsiteX5" fmla="*/ 0 w 692350"/>
              <a:gd name="connsiteY5" fmla="*/ 47919 h 533635"/>
              <a:gd name="connsiteX0" fmla="*/ 0 w 696025"/>
              <a:gd name="connsiteY0" fmla="*/ 47919 h 533635"/>
              <a:gd name="connsiteX1" fmla="*/ 536938 w 696025"/>
              <a:gd name="connsiteY1" fmla="*/ 0 h 533635"/>
              <a:gd name="connsiteX2" fmla="*/ 696025 w 696025"/>
              <a:gd name="connsiteY2" fmla="*/ 454444 h 533635"/>
              <a:gd name="connsiteX3" fmla="*/ 160666 w 696025"/>
              <a:gd name="connsiteY3" fmla="*/ 533606 h 533635"/>
              <a:gd name="connsiteX4" fmla="*/ 504 w 696025"/>
              <a:gd name="connsiteY4" fmla="*/ 441217 h 533635"/>
              <a:gd name="connsiteX5" fmla="*/ 0 w 696025"/>
              <a:gd name="connsiteY5" fmla="*/ 47919 h 533635"/>
              <a:gd name="connsiteX0" fmla="*/ 0 w 696025"/>
              <a:gd name="connsiteY0" fmla="*/ 47919 h 533635"/>
              <a:gd name="connsiteX1" fmla="*/ 536938 w 696025"/>
              <a:gd name="connsiteY1" fmla="*/ 0 h 533635"/>
              <a:gd name="connsiteX2" fmla="*/ 696025 w 696025"/>
              <a:gd name="connsiteY2" fmla="*/ 454444 h 533635"/>
              <a:gd name="connsiteX3" fmla="*/ 326450 w 696025"/>
              <a:gd name="connsiteY3" fmla="*/ 511171 h 533635"/>
              <a:gd name="connsiteX4" fmla="*/ 160666 w 696025"/>
              <a:gd name="connsiteY4" fmla="*/ 533606 h 533635"/>
              <a:gd name="connsiteX5" fmla="*/ 504 w 696025"/>
              <a:gd name="connsiteY5" fmla="*/ 441217 h 533635"/>
              <a:gd name="connsiteX6" fmla="*/ 0 w 696025"/>
              <a:gd name="connsiteY6" fmla="*/ 47919 h 533635"/>
              <a:gd name="connsiteX0" fmla="*/ 0 w 696025"/>
              <a:gd name="connsiteY0" fmla="*/ 47919 h 535310"/>
              <a:gd name="connsiteX1" fmla="*/ 536938 w 696025"/>
              <a:gd name="connsiteY1" fmla="*/ 0 h 535310"/>
              <a:gd name="connsiteX2" fmla="*/ 696025 w 696025"/>
              <a:gd name="connsiteY2" fmla="*/ 454444 h 535310"/>
              <a:gd name="connsiteX3" fmla="*/ 284801 w 696025"/>
              <a:gd name="connsiteY3" fmla="*/ 535310 h 535310"/>
              <a:gd name="connsiteX4" fmla="*/ 160666 w 696025"/>
              <a:gd name="connsiteY4" fmla="*/ 533606 h 535310"/>
              <a:gd name="connsiteX5" fmla="*/ 504 w 696025"/>
              <a:gd name="connsiteY5" fmla="*/ 441217 h 535310"/>
              <a:gd name="connsiteX6" fmla="*/ 0 w 696025"/>
              <a:gd name="connsiteY6" fmla="*/ 47919 h 535310"/>
              <a:gd name="connsiteX0" fmla="*/ 0 w 696025"/>
              <a:gd name="connsiteY0" fmla="*/ 47919 h 613406"/>
              <a:gd name="connsiteX1" fmla="*/ 536938 w 696025"/>
              <a:gd name="connsiteY1" fmla="*/ 0 h 613406"/>
              <a:gd name="connsiteX2" fmla="*/ 696025 w 696025"/>
              <a:gd name="connsiteY2" fmla="*/ 454444 h 613406"/>
              <a:gd name="connsiteX3" fmla="*/ 277451 w 696025"/>
              <a:gd name="connsiteY3" fmla="*/ 613406 h 613406"/>
              <a:gd name="connsiteX4" fmla="*/ 160666 w 696025"/>
              <a:gd name="connsiteY4" fmla="*/ 533606 h 613406"/>
              <a:gd name="connsiteX5" fmla="*/ 504 w 696025"/>
              <a:gd name="connsiteY5" fmla="*/ 441217 h 613406"/>
              <a:gd name="connsiteX6" fmla="*/ 0 w 696025"/>
              <a:gd name="connsiteY6" fmla="*/ 47919 h 613406"/>
              <a:gd name="connsiteX0" fmla="*/ 0 w 696025"/>
              <a:gd name="connsiteY0" fmla="*/ 47919 h 570808"/>
              <a:gd name="connsiteX1" fmla="*/ 536938 w 696025"/>
              <a:gd name="connsiteY1" fmla="*/ 0 h 570808"/>
              <a:gd name="connsiteX2" fmla="*/ 696025 w 696025"/>
              <a:gd name="connsiteY2" fmla="*/ 454444 h 570808"/>
              <a:gd name="connsiteX3" fmla="*/ 265201 w 696025"/>
              <a:gd name="connsiteY3" fmla="*/ 570808 h 570808"/>
              <a:gd name="connsiteX4" fmla="*/ 160666 w 696025"/>
              <a:gd name="connsiteY4" fmla="*/ 533606 h 570808"/>
              <a:gd name="connsiteX5" fmla="*/ 504 w 696025"/>
              <a:gd name="connsiteY5" fmla="*/ 441217 h 570808"/>
              <a:gd name="connsiteX6" fmla="*/ 0 w 696025"/>
              <a:gd name="connsiteY6" fmla="*/ 47919 h 570808"/>
              <a:gd name="connsiteX0" fmla="*/ 0 w 696025"/>
              <a:gd name="connsiteY0" fmla="*/ 47919 h 570808"/>
              <a:gd name="connsiteX1" fmla="*/ 536938 w 696025"/>
              <a:gd name="connsiteY1" fmla="*/ 0 h 570808"/>
              <a:gd name="connsiteX2" fmla="*/ 696025 w 696025"/>
              <a:gd name="connsiteY2" fmla="*/ 454444 h 570808"/>
              <a:gd name="connsiteX3" fmla="*/ 265201 w 696025"/>
              <a:gd name="connsiteY3" fmla="*/ 570808 h 570808"/>
              <a:gd name="connsiteX4" fmla="*/ 504 w 696025"/>
              <a:gd name="connsiteY4" fmla="*/ 441217 h 570808"/>
              <a:gd name="connsiteX5" fmla="*/ 0 w 696025"/>
              <a:gd name="connsiteY5" fmla="*/ 47919 h 570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6025" h="570808">
                <a:moveTo>
                  <a:pt x="0" y="47919"/>
                </a:moveTo>
                <a:lnTo>
                  <a:pt x="536938" y="0"/>
                </a:lnTo>
                <a:lnTo>
                  <a:pt x="696025" y="454444"/>
                </a:lnTo>
                <a:lnTo>
                  <a:pt x="265201" y="570808"/>
                </a:lnTo>
                <a:lnTo>
                  <a:pt x="504" y="441217"/>
                </a:lnTo>
                <a:cubicBezTo>
                  <a:pt x="724" y="441948"/>
                  <a:pt x="318" y="61526"/>
                  <a:pt x="0" y="47919"/>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solidFill>
                <a:srgbClr val="FFFFFF"/>
              </a:solidFill>
            </a:endParaRPr>
          </a:p>
        </p:txBody>
      </p:sp>
      <p:sp>
        <p:nvSpPr>
          <p:cNvPr id="3" name="Kombinationstegning 4">
            <a:extLst>
              <a:ext uri="{FF2B5EF4-FFF2-40B4-BE49-F238E27FC236}">
                <a16:creationId xmlns:a16="http://schemas.microsoft.com/office/drawing/2014/main" id="{3BB598AF-8A14-7A51-560A-4C70CBBCB79C}"/>
              </a:ext>
            </a:extLst>
          </p:cNvPr>
          <p:cNvSpPr>
            <a:spLocks/>
          </p:cNvSpPr>
          <p:nvPr userDrawn="1"/>
        </p:nvSpPr>
        <p:spPr bwMode="auto">
          <a:xfrm>
            <a:off x="2624138" y="4467225"/>
            <a:ext cx="4979987" cy="1246188"/>
          </a:xfrm>
          <a:custGeom>
            <a:avLst/>
            <a:gdLst>
              <a:gd name="T0" fmla="*/ 0 w 4190496"/>
              <a:gd name="T1" fmla="*/ 1246188 h 1048643"/>
              <a:gd name="T2" fmla="*/ 1398679 w 4190496"/>
              <a:gd name="T3" fmla="*/ 1237953 h 1048643"/>
              <a:gd name="T4" fmla="*/ 4979908 w 4190496"/>
              <a:gd name="T5" fmla="*/ 1224020 h 1048643"/>
              <a:gd name="T6" fmla="*/ 4952044 w 4190496"/>
              <a:gd name="T7" fmla="*/ 0 h 1048643"/>
              <a:gd name="T8" fmla="*/ 2454407 w 4190496"/>
              <a:gd name="T9" fmla="*/ 122875 h 1048643"/>
              <a:gd name="T10" fmla="*/ 0 w 4190496"/>
              <a:gd name="T11" fmla="*/ 1246188 h 1048643"/>
              <a:gd name="T12" fmla="*/ 0 60000 65536"/>
              <a:gd name="T13" fmla="*/ 0 60000 65536"/>
              <a:gd name="T14" fmla="*/ 0 60000 65536"/>
              <a:gd name="T15" fmla="*/ 0 60000 65536"/>
              <a:gd name="T16" fmla="*/ 0 60000 65536"/>
              <a:gd name="T17" fmla="*/ 0 60000 65536"/>
              <a:gd name="T18" fmla="*/ 0 w 4190496"/>
              <a:gd name="T19" fmla="*/ 0 h 1048643"/>
              <a:gd name="T20" fmla="*/ 4190496 w 4190496"/>
              <a:gd name="T21" fmla="*/ 1048643 h 1048643"/>
            </a:gdLst>
            <a:ahLst/>
            <a:cxnLst>
              <a:cxn ang="T12">
                <a:pos x="T0" y="T1"/>
              </a:cxn>
              <a:cxn ang="T13">
                <a:pos x="T2" y="T3"/>
              </a:cxn>
              <a:cxn ang="T14">
                <a:pos x="T4" y="T5"/>
              </a:cxn>
              <a:cxn ang="T15">
                <a:pos x="T6" y="T7"/>
              </a:cxn>
              <a:cxn ang="T16">
                <a:pos x="T8" y="T9"/>
              </a:cxn>
              <a:cxn ang="T17">
                <a:pos x="T10" y="T11"/>
              </a:cxn>
            </a:cxnLst>
            <a:rect l="T18" t="T19" r="T20" b="T21"/>
            <a:pathLst>
              <a:path w="4190496" h="1048643">
                <a:moveTo>
                  <a:pt x="0" y="1048643"/>
                </a:moveTo>
                <a:lnTo>
                  <a:pt x="1176961" y="1041713"/>
                </a:lnTo>
                <a:lnTo>
                  <a:pt x="4190496" y="1029989"/>
                </a:lnTo>
                <a:lnTo>
                  <a:pt x="4167049" y="0"/>
                </a:lnTo>
                <a:lnTo>
                  <a:pt x="2065336" y="103397"/>
                </a:lnTo>
                <a:lnTo>
                  <a:pt x="0" y="1048643"/>
                </a:lnTo>
                <a:close/>
              </a:path>
            </a:pathLst>
          </a:custGeom>
          <a:blipFill dpi="0" rotWithShape="1">
            <a:blip r:embed="rId2"/>
            <a:srcRect/>
            <a:stretch>
              <a:fillRect/>
            </a:stretch>
          </a:blipFill>
          <a:ln>
            <a:noFill/>
          </a:ln>
        </p:spPr>
        <p:txBody>
          <a:bodyPr anchor="ctr"/>
          <a:lstStyle/>
          <a:p>
            <a:pPr algn="ctr" defTabSz="713232" eaLnBrk="1" fontAlgn="auto" hangingPunct="1">
              <a:spcBef>
                <a:spcPts val="0"/>
              </a:spcBef>
              <a:spcAft>
                <a:spcPts val="0"/>
              </a:spcAft>
              <a:defRPr/>
            </a:pPr>
            <a:r>
              <a:rPr lang="da-DK" sz="1404">
                <a:solidFill>
                  <a:srgbClr val="FFFFFF"/>
                </a:solidFill>
                <a:latin typeface="+mn-lt"/>
              </a:rPr>
              <a:t> </a:t>
            </a:r>
          </a:p>
        </p:txBody>
      </p:sp>
      <p:sp>
        <p:nvSpPr>
          <p:cNvPr id="4" name="Kombinationstegning 5">
            <a:extLst>
              <a:ext uri="{FF2B5EF4-FFF2-40B4-BE49-F238E27FC236}">
                <a16:creationId xmlns:a16="http://schemas.microsoft.com/office/drawing/2014/main" id="{AD9D1D71-03B7-5331-05B5-6EC7A7F7C792}"/>
              </a:ext>
            </a:extLst>
          </p:cNvPr>
          <p:cNvSpPr/>
          <p:nvPr userDrawn="1"/>
        </p:nvSpPr>
        <p:spPr>
          <a:xfrm>
            <a:off x="4503738" y="5419725"/>
            <a:ext cx="1260475" cy="293688"/>
          </a:xfrm>
          <a:custGeom>
            <a:avLst/>
            <a:gdLst>
              <a:gd name="connsiteX0" fmla="*/ 109728 w 1060704"/>
              <a:gd name="connsiteY0" fmla="*/ 0 h 246888"/>
              <a:gd name="connsiteX1" fmla="*/ 0 w 1060704"/>
              <a:gd name="connsiteY1" fmla="*/ 246888 h 246888"/>
              <a:gd name="connsiteX2" fmla="*/ 1060704 w 1060704"/>
              <a:gd name="connsiteY2" fmla="*/ 246888 h 246888"/>
              <a:gd name="connsiteX3" fmla="*/ 109728 w 1060704"/>
              <a:gd name="connsiteY3" fmla="*/ 0 h 246888"/>
              <a:gd name="connsiteX0" fmla="*/ 114836 w 1060704"/>
              <a:gd name="connsiteY0" fmla="*/ 0 h 246888"/>
              <a:gd name="connsiteX1" fmla="*/ 0 w 1060704"/>
              <a:gd name="connsiteY1" fmla="*/ 246888 h 246888"/>
              <a:gd name="connsiteX2" fmla="*/ 1060704 w 1060704"/>
              <a:gd name="connsiteY2" fmla="*/ 246888 h 246888"/>
              <a:gd name="connsiteX3" fmla="*/ 114836 w 1060704"/>
              <a:gd name="connsiteY3" fmla="*/ 0 h 246888"/>
            </a:gdLst>
            <a:ahLst/>
            <a:cxnLst>
              <a:cxn ang="0">
                <a:pos x="connsiteX0" y="connsiteY0"/>
              </a:cxn>
              <a:cxn ang="0">
                <a:pos x="connsiteX1" y="connsiteY1"/>
              </a:cxn>
              <a:cxn ang="0">
                <a:pos x="connsiteX2" y="connsiteY2"/>
              </a:cxn>
              <a:cxn ang="0">
                <a:pos x="connsiteX3" y="connsiteY3"/>
              </a:cxn>
            </a:cxnLst>
            <a:rect l="l" t="t" r="r" b="b"/>
            <a:pathLst>
              <a:path w="1060704" h="246888">
                <a:moveTo>
                  <a:pt x="114836" y="0"/>
                </a:moveTo>
                <a:lnTo>
                  <a:pt x="0" y="246888"/>
                </a:lnTo>
                <a:lnTo>
                  <a:pt x="1060704" y="246888"/>
                </a:lnTo>
                <a:lnTo>
                  <a:pt x="11483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solidFill>
                <a:srgbClr val="FFFFFF"/>
              </a:solidFill>
            </a:endParaRPr>
          </a:p>
        </p:txBody>
      </p:sp>
      <p:sp>
        <p:nvSpPr>
          <p:cNvPr id="5" name="Kombinationstegning 6">
            <a:extLst>
              <a:ext uri="{FF2B5EF4-FFF2-40B4-BE49-F238E27FC236}">
                <a16:creationId xmlns:a16="http://schemas.microsoft.com/office/drawing/2014/main" id="{34879F53-FA42-09B2-4A42-F57B6ACF2901}"/>
              </a:ext>
            </a:extLst>
          </p:cNvPr>
          <p:cNvSpPr/>
          <p:nvPr userDrawn="1"/>
        </p:nvSpPr>
        <p:spPr>
          <a:xfrm>
            <a:off x="4319588" y="3970338"/>
            <a:ext cx="4824412" cy="1743075"/>
          </a:xfrm>
          <a:custGeom>
            <a:avLst/>
            <a:gdLst>
              <a:gd name="connsiteX0" fmla="*/ 0 w 4059936"/>
              <a:gd name="connsiteY0" fmla="*/ 1207008 h 1536192"/>
              <a:gd name="connsiteX1" fmla="*/ 1069848 w 4059936"/>
              <a:gd name="connsiteY1" fmla="*/ 1536192 h 1536192"/>
              <a:gd name="connsiteX2" fmla="*/ 4059936 w 4059936"/>
              <a:gd name="connsiteY2" fmla="*/ 1536192 h 1536192"/>
              <a:gd name="connsiteX3" fmla="*/ 4059936 w 4059936"/>
              <a:gd name="connsiteY3" fmla="*/ 566928 h 1536192"/>
              <a:gd name="connsiteX4" fmla="*/ 621792 w 4059936"/>
              <a:gd name="connsiteY4" fmla="*/ 0 h 1536192"/>
              <a:gd name="connsiteX5" fmla="*/ 0 w 4059936"/>
              <a:gd name="connsiteY5" fmla="*/ 1207008 h 1536192"/>
              <a:gd name="connsiteX0" fmla="*/ 0 w 4059936"/>
              <a:gd name="connsiteY0" fmla="*/ 1207008 h 1536192"/>
              <a:gd name="connsiteX1" fmla="*/ 1069848 w 4059936"/>
              <a:gd name="connsiteY1" fmla="*/ 1536192 h 1536192"/>
              <a:gd name="connsiteX2" fmla="*/ 4059936 w 4059936"/>
              <a:gd name="connsiteY2" fmla="*/ 1536192 h 1536192"/>
              <a:gd name="connsiteX3" fmla="*/ 4059936 w 4059936"/>
              <a:gd name="connsiteY3" fmla="*/ 283464 h 1536192"/>
              <a:gd name="connsiteX4" fmla="*/ 621792 w 4059936"/>
              <a:gd name="connsiteY4" fmla="*/ 0 h 1536192"/>
              <a:gd name="connsiteX5" fmla="*/ 0 w 4059936"/>
              <a:gd name="connsiteY5" fmla="*/ 1207008 h 1536192"/>
              <a:gd name="connsiteX0" fmla="*/ 0 w 4059936"/>
              <a:gd name="connsiteY0" fmla="*/ 1371394 h 1700578"/>
              <a:gd name="connsiteX1" fmla="*/ 1069848 w 4059936"/>
              <a:gd name="connsiteY1" fmla="*/ 1700578 h 1700578"/>
              <a:gd name="connsiteX2" fmla="*/ 4059936 w 4059936"/>
              <a:gd name="connsiteY2" fmla="*/ 1700578 h 1700578"/>
              <a:gd name="connsiteX3" fmla="*/ 4059936 w 4059936"/>
              <a:gd name="connsiteY3" fmla="*/ 447850 h 1700578"/>
              <a:gd name="connsiteX4" fmla="*/ 683437 w 4059936"/>
              <a:gd name="connsiteY4" fmla="*/ 0 h 1700578"/>
              <a:gd name="connsiteX5" fmla="*/ 0 w 4059936"/>
              <a:gd name="connsiteY5" fmla="*/ 1371394 h 1700578"/>
              <a:gd name="connsiteX0" fmla="*/ 0 w 4059936"/>
              <a:gd name="connsiteY0" fmla="*/ 1371394 h 1700578"/>
              <a:gd name="connsiteX1" fmla="*/ 1069848 w 4059936"/>
              <a:gd name="connsiteY1" fmla="*/ 1700578 h 1700578"/>
              <a:gd name="connsiteX2" fmla="*/ 4059936 w 4059936"/>
              <a:gd name="connsiteY2" fmla="*/ 1700578 h 1700578"/>
              <a:gd name="connsiteX3" fmla="*/ 4059936 w 4059936"/>
              <a:gd name="connsiteY3" fmla="*/ 283463 h 1700578"/>
              <a:gd name="connsiteX4" fmla="*/ 683437 w 4059936"/>
              <a:gd name="connsiteY4" fmla="*/ 0 h 1700578"/>
              <a:gd name="connsiteX5" fmla="*/ 0 w 4059936"/>
              <a:gd name="connsiteY5" fmla="*/ 1371394 h 1700578"/>
              <a:gd name="connsiteX0" fmla="*/ 0 w 4059936"/>
              <a:gd name="connsiteY0" fmla="*/ 1104266 h 1433450"/>
              <a:gd name="connsiteX1" fmla="*/ 1069848 w 4059936"/>
              <a:gd name="connsiteY1" fmla="*/ 1433450 h 1433450"/>
              <a:gd name="connsiteX2" fmla="*/ 4059936 w 4059936"/>
              <a:gd name="connsiteY2" fmla="*/ 1433450 h 1433450"/>
              <a:gd name="connsiteX3" fmla="*/ 4059936 w 4059936"/>
              <a:gd name="connsiteY3" fmla="*/ 16335 h 1433450"/>
              <a:gd name="connsiteX4" fmla="*/ 632066 w 4059936"/>
              <a:gd name="connsiteY4" fmla="*/ 0 h 1433450"/>
              <a:gd name="connsiteX5" fmla="*/ 0 w 4059936"/>
              <a:gd name="connsiteY5" fmla="*/ 1104266 h 1433450"/>
              <a:gd name="connsiteX0" fmla="*/ 0 w 4059936"/>
              <a:gd name="connsiteY0" fmla="*/ 1104266 h 1433450"/>
              <a:gd name="connsiteX1" fmla="*/ 1069848 w 4059936"/>
              <a:gd name="connsiteY1" fmla="*/ 1433450 h 1433450"/>
              <a:gd name="connsiteX2" fmla="*/ 4059936 w 4059936"/>
              <a:gd name="connsiteY2" fmla="*/ 1433450 h 1433450"/>
              <a:gd name="connsiteX3" fmla="*/ 4059936 w 4059936"/>
              <a:gd name="connsiteY3" fmla="*/ 406753 h 1433450"/>
              <a:gd name="connsiteX4" fmla="*/ 632066 w 4059936"/>
              <a:gd name="connsiteY4" fmla="*/ 0 h 1433450"/>
              <a:gd name="connsiteX5" fmla="*/ 0 w 4059936"/>
              <a:gd name="connsiteY5" fmla="*/ 1104266 h 1433450"/>
              <a:gd name="connsiteX0" fmla="*/ 0 w 4059936"/>
              <a:gd name="connsiteY0" fmla="*/ 929605 h 1258789"/>
              <a:gd name="connsiteX1" fmla="*/ 1069848 w 4059936"/>
              <a:gd name="connsiteY1" fmla="*/ 1258789 h 1258789"/>
              <a:gd name="connsiteX2" fmla="*/ 4059936 w 4059936"/>
              <a:gd name="connsiteY2" fmla="*/ 1258789 h 1258789"/>
              <a:gd name="connsiteX3" fmla="*/ 4059936 w 4059936"/>
              <a:gd name="connsiteY3" fmla="*/ 232092 h 1258789"/>
              <a:gd name="connsiteX4" fmla="*/ 632066 w 4059936"/>
              <a:gd name="connsiteY4" fmla="*/ 0 h 1258789"/>
              <a:gd name="connsiteX5" fmla="*/ 0 w 4059936"/>
              <a:gd name="connsiteY5" fmla="*/ 929605 h 1258789"/>
              <a:gd name="connsiteX0" fmla="*/ 0 w 4059936"/>
              <a:gd name="connsiteY0" fmla="*/ 1137564 h 1466748"/>
              <a:gd name="connsiteX1" fmla="*/ 1069848 w 4059936"/>
              <a:gd name="connsiteY1" fmla="*/ 1466748 h 1466748"/>
              <a:gd name="connsiteX2" fmla="*/ 4059936 w 4059936"/>
              <a:gd name="connsiteY2" fmla="*/ 1466748 h 1466748"/>
              <a:gd name="connsiteX3" fmla="*/ 4059936 w 4059936"/>
              <a:gd name="connsiteY3" fmla="*/ 440051 h 1466748"/>
              <a:gd name="connsiteX4" fmla="*/ 1013325 w 4059936"/>
              <a:gd name="connsiteY4" fmla="*/ 0 h 1466748"/>
              <a:gd name="connsiteX5" fmla="*/ 0 w 4059936"/>
              <a:gd name="connsiteY5" fmla="*/ 1137564 h 1466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9936" h="1466748">
                <a:moveTo>
                  <a:pt x="0" y="1137564"/>
                </a:moveTo>
                <a:lnTo>
                  <a:pt x="1069848" y="1466748"/>
                </a:lnTo>
                <a:lnTo>
                  <a:pt x="4059936" y="1466748"/>
                </a:lnTo>
                <a:lnTo>
                  <a:pt x="4059936" y="440051"/>
                </a:lnTo>
                <a:lnTo>
                  <a:pt x="1013325" y="0"/>
                </a:lnTo>
                <a:lnTo>
                  <a:pt x="0" y="1137564"/>
                </a:lnTo>
                <a:close/>
              </a:path>
            </a:pathLst>
          </a:custGeom>
          <a:solidFill>
            <a:srgbClr val="BFE9F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r>
              <a:rPr lang="da-DK" sz="1404">
                <a:solidFill>
                  <a:srgbClr val="FFFFFF"/>
                </a:solidFill>
              </a:rPr>
              <a:t> </a:t>
            </a:r>
          </a:p>
        </p:txBody>
      </p:sp>
      <p:pic>
        <p:nvPicPr>
          <p:cNvPr id="6" name="Billede 7">
            <a:extLst>
              <a:ext uri="{FF2B5EF4-FFF2-40B4-BE49-F238E27FC236}">
                <a16:creationId xmlns:a16="http://schemas.microsoft.com/office/drawing/2014/main" id="{D3F869CA-F92E-B077-D4CC-D2571D146D5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525" y="0"/>
            <a:ext cx="388302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Pladsholder til billede 11"/>
          <p:cNvSpPr>
            <a:spLocks noGrp="1"/>
          </p:cNvSpPr>
          <p:nvPr>
            <p:ph type="pic" sz="quarter" idx="13"/>
          </p:nvPr>
        </p:nvSpPr>
        <p:spPr>
          <a:xfrm>
            <a:off x="5764331" y="1200742"/>
            <a:ext cx="2867768" cy="4054944"/>
          </a:xfrm>
          <a:solidFill>
            <a:schemeClr val="bg1"/>
          </a:solidFill>
          <a:ln w="1270">
            <a:solidFill>
              <a:schemeClr val="bg1">
                <a:lumMod val="75000"/>
              </a:schemeClr>
            </a:solidFill>
          </a:ln>
        </p:spPr>
        <p:txBody>
          <a:bodyPr rtlCol="0">
            <a:normAutofit/>
          </a:bodyPr>
          <a:lstStyle>
            <a:lvl1pPr marL="0" indent="0">
              <a:buNone/>
              <a:defRPr sz="800"/>
            </a:lvl1pPr>
          </a:lstStyle>
          <a:p>
            <a:pPr lvl="0"/>
            <a:r>
              <a:rPr lang="da-DK" noProof="0"/>
              <a:t>Klik på ikonet for at tilføje et billede</a:t>
            </a:r>
          </a:p>
        </p:txBody>
      </p:sp>
      <p:sp>
        <p:nvSpPr>
          <p:cNvPr id="15" name="Pladsholder til tekst 14"/>
          <p:cNvSpPr>
            <a:spLocks noGrp="1"/>
          </p:cNvSpPr>
          <p:nvPr>
            <p:ph type="body" sz="quarter" idx="14"/>
          </p:nvPr>
        </p:nvSpPr>
        <p:spPr>
          <a:xfrm>
            <a:off x="1083126" y="2951314"/>
            <a:ext cx="3751341" cy="2168072"/>
          </a:xfrm>
        </p:spPr>
        <p:txBody>
          <a:bodyPr>
            <a:normAutofit/>
          </a:bodyPr>
          <a:lstStyle>
            <a:lvl1pPr marL="0" indent="0">
              <a:spcBef>
                <a:spcPts val="0"/>
              </a:spcBef>
              <a:spcAft>
                <a:spcPts val="600"/>
              </a:spcAft>
              <a:buNone/>
              <a:defRPr sz="2000" b="1">
                <a:solidFill>
                  <a:schemeClr val="bg1"/>
                </a:solidFill>
              </a:defRPr>
            </a:lvl1pPr>
            <a:lvl2pPr marL="342900" indent="0">
              <a:buNone/>
              <a:defRPr sz="2000" b="1"/>
            </a:lvl2pPr>
          </a:lstStyle>
          <a:p>
            <a:pPr lvl="0"/>
            <a:r>
              <a:rPr lang="da-DK" dirty="0"/>
              <a:t>Klik for at redigere teksttypografierne i masteren</a:t>
            </a:r>
          </a:p>
        </p:txBody>
      </p:sp>
      <p:sp>
        <p:nvSpPr>
          <p:cNvPr id="22" name="Titel 21"/>
          <p:cNvSpPr>
            <a:spLocks noGrp="1"/>
          </p:cNvSpPr>
          <p:nvPr>
            <p:ph type="title"/>
          </p:nvPr>
        </p:nvSpPr>
        <p:spPr>
          <a:xfrm>
            <a:off x="792163" y="1200742"/>
            <a:ext cx="4338637" cy="1061248"/>
          </a:xfrm>
        </p:spPr>
        <p:txBody>
          <a:bodyPr/>
          <a:lstStyle/>
          <a:p>
            <a:r>
              <a:rPr lang="da-DK"/>
              <a:t>Klik for at redigere i masteren</a:t>
            </a:r>
          </a:p>
        </p:txBody>
      </p:sp>
    </p:spTree>
    <p:extLst>
      <p:ext uri="{BB962C8B-B14F-4D97-AF65-F5344CB8AC3E}">
        <p14:creationId xmlns:p14="http://schemas.microsoft.com/office/powerpoint/2010/main" val="14408913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å_boks">
    <p:spTree>
      <p:nvGrpSpPr>
        <p:cNvPr id="1" name=""/>
        <p:cNvGrpSpPr/>
        <p:nvPr/>
      </p:nvGrpSpPr>
      <p:grpSpPr>
        <a:xfrm>
          <a:off x="0" y="0"/>
          <a:ext cx="0" cy="0"/>
          <a:chOff x="0" y="0"/>
          <a:chExt cx="0" cy="0"/>
        </a:xfrm>
      </p:grpSpPr>
      <p:pic>
        <p:nvPicPr>
          <p:cNvPr id="3" name="Billede 3">
            <a:extLst>
              <a:ext uri="{FF2B5EF4-FFF2-40B4-BE49-F238E27FC236}">
                <a16:creationId xmlns:a16="http://schemas.microsoft.com/office/drawing/2014/main" id="{AA3DD1BA-E286-768E-2C6D-BDE8AB6557F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80288" y="5019675"/>
            <a:ext cx="7112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Lige forbindelse 4">
            <a:extLst>
              <a:ext uri="{FF2B5EF4-FFF2-40B4-BE49-F238E27FC236}">
                <a16:creationId xmlns:a16="http://schemas.microsoft.com/office/drawing/2014/main" id="{44628923-0141-DE27-6A87-57F2B4A0CFEF}"/>
              </a:ext>
            </a:extLst>
          </p:cNvPr>
          <p:cNvCxnSpPr/>
          <p:nvPr userDrawn="1"/>
        </p:nvCxnSpPr>
        <p:spPr>
          <a:xfrm>
            <a:off x="8094663" y="5110163"/>
            <a:ext cx="0" cy="312737"/>
          </a:xfrm>
          <a:prstGeom prst="line">
            <a:avLst/>
          </a:prstGeom>
        </p:spPr>
        <p:style>
          <a:lnRef idx="1">
            <a:schemeClr val="accent1"/>
          </a:lnRef>
          <a:fillRef idx="0">
            <a:schemeClr val="accent1"/>
          </a:fillRef>
          <a:effectRef idx="0">
            <a:schemeClr val="accent1"/>
          </a:effectRef>
          <a:fontRef idx="minor">
            <a:schemeClr val="tx1"/>
          </a:fontRef>
        </p:style>
      </p:cxnSp>
      <p:pic>
        <p:nvPicPr>
          <p:cNvPr id="5" name="Billede 5">
            <a:extLst>
              <a:ext uri="{FF2B5EF4-FFF2-40B4-BE49-F238E27FC236}">
                <a16:creationId xmlns:a16="http://schemas.microsoft.com/office/drawing/2014/main" id="{4D947ED3-E900-0441-17AA-89163009F1F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490788" y="0"/>
            <a:ext cx="6653212"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792163" y="1200742"/>
            <a:ext cx="3077104" cy="2774358"/>
          </a:xfrm>
        </p:spPr>
        <p:txBody>
          <a:bodyPr/>
          <a:lstStyle/>
          <a:p>
            <a:r>
              <a:rPr lang="da-DK"/>
              <a:t>Klik for at redigere i masteren</a:t>
            </a:r>
          </a:p>
        </p:txBody>
      </p:sp>
      <p:sp>
        <p:nvSpPr>
          <p:cNvPr id="6" name="Slide Number Placeholder 5">
            <a:extLst>
              <a:ext uri="{FF2B5EF4-FFF2-40B4-BE49-F238E27FC236}">
                <a16:creationId xmlns:a16="http://schemas.microsoft.com/office/drawing/2014/main" id="{33CA0802-FEB0-BD31-3126-113898DCF454}"/>
              </a:ext>
            </a:extLst>
          </p:cNvPr>
          <p:cNvSpPr>
            <a:spLocks noGrp="1"/>
          </p:cNvSpPr>
          <p:nvPr>
            <p:ph type="sldNum" sz="quarter" idx="10"/>
          </p:nvPr>
        </p:nvSpPr>
        <p:spPr>
          <a:xfrm>
            <a:off x="8005763" y="5099050"/>
            <a:ext cx="346075" cy="304800"/>
          </a:xfrm>
          <a:prstGeom prst="rect">
            <a:avLst/>
          </a:prstGeom>
        </p:spPr>
        <p:txBody>
          <a:bodyPr vert="horz" wrap="square" lIns="0" tIns="0" rIns="0" bIns="0" numCol="1" anchor="t" anchorCtr="0" compatLnSpc="1">
            <a:prstTxWarp prst="textNoShape">
              <a:avLst/>
            </a:prstTxWarp>
          </a:bodyPr>
          <a:lstStyle>
            <a:lvl1pPr algn="r" eaLnBrk="1" hangingPunct="1">
              <a:defRPr sz="1100" b="1">
                <a:solidFill>
                  <a:srgbClr val="2C3338"/>
                </a:solidFill>
              </a:defRPr>
            </a:lvl1pPr>
          </a:lstStyle>
          <a:p>
            <a:pPr>
              <a:defRPr/>
            </a:pPr>
            <a:fld id="{07FA6362-DB03-44F1-B2CD-45C6A4095739}" type="slidenum">
              <a:rPr lang="da-DK" altLang="da-DK"/>
              <a:pPr>
                <a:defRPr/>
              </a:pPr>
              <a:t>‹nr.›</a:t>
            </a:fld>
            <a:endParaRPr lang="da-DK" altLang="da-DK"/>
          </a:p>
        </p:txBody>
      </p:sp>
    </p:spTree>
    <p:extLst>
      <p:ext uri="{BB962C8B-B14F-4D97-AF65-F5344CB8AC3E}">
        <p14:creationId xmlns:p14="http://schemas.microsoft.com/office/powerpoint/2010/main" val="7650098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Brugerdefineret layout">
    <p:spTree>
      <p:nvGrpSpPr>
        <p:cNvPr id="1" name=""/>
        <p:cNvGrpSpPr/>
        <p:nvPr/>
      </p:nvGrpSpPr>
      <p:grpSpPr>
        <a:xfrm>
          <a:off x="0" y="0"/>
          <a:ext cx="0" cy="0"/>
          <a:chOff x="0" y="0"/>
          <a:chExt cx="0" cy="0"/>
        </a:xfrm>
      </p:grpSpPr>
      <p:pic>
        <p:nvPicPr>
          <p:cNvPr id="3" name="Billede 3">
            <a:extLst>
              <a:ext uri="{FF2B5EF4-FFF2-40B4-BE49-F238E27FC236}">
                <a16:creationId xmlns:a16="http://schemas.microsoft.com/office/drawing/2014/main" id="{E91B6525-013C-D6FD-13AE-08874ABCDDE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80288" y="5019675"/>
            <a:ext cx="7112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Lige forbindelse 4">
            <a:extLst>
              <a:ext uri="{FF2B5EF4-FFF2-40B4-BE49-F238E27FC236}">
                <a16:creationId xmlns:a16="http://schemas.microsoft.com/office/drawing/2014/main" id="{0B6D298D-7265-26EB-6923-EDB6AB57F46A}"/>
              </a:ext>
            </a:extLst>
          </p:cNvPr>
          <p:cNvCxnSpPr/>
          <p:nvPr userDrawn="1"/>
        </p:nvCxnSpPr>
        <p:spPr>
          <a:xfrm>
            <a:off x="8094663" y="5110163"/>
            <a:ext cx="0" cy="312737"/>
          </a:xfrm>
          <a:prstGeom prst="line">
            <a:avLst/>
          </a:prstGeom>
        </p:spPr>
        <p:style>
          <a:lnRef idx="1">
            <a:schemeClr val="accent1"/>
          </a:lnRef>
          <a:fillRef idx="0">
            <a:schemeClr val="accent1"/>
          </a:fillRef>
          <a:effectRef idx="0">
            <a:schemeClr val="accent1"/>
          </a:effectRef>
          <a:fontRef idx="minor">
            <a:schemeClr val="tx1"/>
          </a:fontRef>
        </p:style>
      </p:cxnSp>
      <p:sp>
        <p:nvSpPr>
          <p:cNvPr id="5" name="Kombinationstegning 5">
            <a:extLst>
              <a:ext uri="{FF2B5EF4-FFF2-40B4-BE49-F238E27FC236}">
                <a16:creationId xmlns:a16="http://schemas.microsoft.com/office/drawing/2014/main" id="{2D338E83-025E-ADE9-E0AF-5768C1358935}"/>
              </a:ext>
            </a:extLst>
          </p:cNvPr>
          <p:cNvSpPr>
            <a:spLocks/>
          </p:cNvSpPr>
          <p:nvPr userDrawn="1"/>
        </p:nvSpPr>
        <p:spPr bwMode="auto">
          <a:xfrm>
            <a:off x="5495925" y="1911350"/>
            <a:ext cx="3668713" cy="1241425"/>
          </a:xfrm>
          <a:custGeom>
            <a:avLst/>
            <a:gdLst>
              <a:gd name="T0" fmla="*/ 0 w 4190496"/>
              <a:gd name="T1" fmla="*/ 1242398 h 1048643"/>
              <a:gd name="T2" fmla="*/ 1030175 w 4190496"/>
              <a:gd name="T3" fmla="*/ 1234188 h 1048643"/>
              <a:gd name="T4" fmla="*/ 3667874 w 4190496"/>
              <a:gd name="T5" fmla="*/ 1220297 h 1048643"/>
              <a:gd name="T6" fmla="*/ 3647351 w 4190496"/>
              <a:gd name="T7" fmla="*/ 0 h 1048643"/>
              <a:gd name="T8" fmla="*/ 1807756 w 4190496"/>
              <a:gd name="T9" fmla="*/ 122501 h 1048643"/>
              <a:gd name="T10" fmla="*/ 0 w 4190496"/>
              <a:gd name="T11" fmla="*/ 1242398 h 1048643"/>
              <a:gd name="T12" fmla="*/ 0 60000 65536"/>
              <a:gd name="T13" fmla="*/ 0 60000 65536"/>
              <a:gd name="T14" fmla="*/ 0 60000 65536"/>
              <a:gd name="T15" fmla="*/ 0 60000 65536"/>
              <a:gd name="T16" fmla="*/ 0 60000 65536"/>
              <a:gd name="T17" fmla="*/ 0 60000 65536"/>
              <a:gd name="T18" fmla="*/ 0 w 4190496"/>
              <a:gd name="T19" fmla="*/ 0 h 1048643"/>
              <a:gd name="T20" fmla="*/ 4190496 w 4190496"/>
              <a:gd name="T21" fmla="*/ 1048643 h 1048643"/>
            </a:gdLst>
            <a:ahLst/>
            <a:cxnLst>
              <a:cxn ang="T12">
                <a:pos x="T0" y="T1"/>
              </a:cxn>
              <a:cxn ang="T13">
                <a:pos x="T2" y="T3"/>
              </a:cxn>
              <a:cxn ang="T14">
                <a:pos x="T4" y="T5"/>
              </a:cxn>
              <a:cxn ang="T15">
                <a:pos x="T6" y="T7"/>
              </a:cxn>
              <a:cxn ang="T16">
                <a:pos x="T8" y="T9"/>
              </a:cxn>
              <a:cxn ang="T17">
                <a:pos x="T10" y="T11"/>
              </a:cxn>
            </a:cxnLst>
            <a:rect l="T18" t="T19" r="T20" b="T21"/>
            <a:pathLst>
              <a:path w="4190496" h="1048643">
                <a:moveTo>
                  <a:pt x="0" y="1048643"/>
                </a:moveTo>
                <a:lnTo>
                  <a:pt x="1176961" y="1041713"/>
                </a:lnTo>
                <a:lnTo>
                  <a:pt x="4190496" y="1029989"/>
                </a:lnTo>
                <a:lnTo>
                  <a:pt x="4167049" y="0"/>
                </a:lnTo>
                <a:lnTo>
                  <a:pt x="2065336" y="103397"/>
                </a:lnTo>
                <a:lnTo>
                  <a:pt x="0" y="1048643"/>
                </a:lnTo>
                <a:close/>
              </a:path>
            </a:pathLst>
          </a:custGeom>
          <a:blipFill dpi="0" rotWithShape="1">
            <a:blip r:embed="rId3"/>
            <a:srcRect/>
            <a:stretch>
              <a:fillRect/>
            </a:stretch>
          </a:blipFill>
          <a:ln>
            <a:noFill/>
          </a:ln>
        </p:spPr>
        <p:txBody>
          <a:bodyPr anchor="ctr"/>
          <a:lstStyle/>
          <a:p>
            <a:pPr algn="ctr" defTabSz="713232" eaLnBrk="1" fontAlgn="auto" hangingPunct="1">
              <a:spcBef>
                <a:spcPts val="0"/>
              </a:spcBef>
              <a:spcAft>
                <a:spcPts val="0"/>
              </a:spcAft>
              <a:defRPr/>
            </a:pPr>
            <a:r>
              <a:rPr lang="da-DK" sz="1404">
                <a:solidFill>
                  <a:srgbClr val="FFFFFF"/>
                </a:solidFill>
                <a:latin typeface="+mn-lt"/>
              </a:rPr>
              <a:t> </a:t>
            </a:r>
          </a:p>
        </p:txBody>
      </p:sp>
      <p:sp>
        <p:nvSpPr>
          <p:cNvPr id="6" name="Kombinationstegning 6">
            <a:extLst>
              <a:ext uri="{FF2B5EF4-FFF2-40B4-BE49-F238E27FC236}">
                <a16:creationId xmlns:a16="http://schemas.microsoft.com/office/drawing/2014/main" id="{D1438387-9971-9670-34A9-90A85FC6FF74}"/>
              </a:ext>
            </a:extLst>
          </p:cNvPr>
          <p:cNvSpPr/>
          <p:nvPr userDrawn="1"/>
        </p:nvSpPr>
        <p:spPr>
          <a:xfrm rot="10800000">
            <a:off x="8216900" y="4748213"/>
            <a:ext cx="1060450" cy="247650"/>
          </a:xfrm>
          <a:custGeom>
            <a:avLst/>
            <a:gdLst>
              <a:gd name="connsiteX0" fmla="*/ 109728 w 1060704"/>
              <a:gd name="connsiteY0" fmla="*/ 0 h 246888"/>
              <a:gd name="connsiteX1" fmla="*/ 0 w 1060704"/>
              <a:gd name="connsiteY1" fmla="*/ 246888 h 246888"/>
              <a:gd name="connsiteX2" fmla="*/ 1060704 w 1060704"/>
              <a:gd name="connsiteY2" fmla="*/ 246888 h 246888"/>
              <a:gd name="connsiteX3" fmla="*/ 109728 w 1060704"/>
              <a:gd name="connsiteY3" fmla="*/ 0 h 246888"/>
              <a:gd name="connsiteX0" fmla="*/ 114836 w 1060704"/>
              <a:gd name="connsiteY0" fmla="*/ 0 h 246888"/>
              <a:gd name="connsiteX1" fmla="*/ 0 w 1060704"/>
              <a:gd name="connsiteY1" fmla="*/ 246888 h 246888"/>
              <a:gd name="connsiteX2" fmla="*/ 1060704 w 1060704"/>
              <a:gd name="connsiteY2" fmla="*/ 246888 h 246888"/>
              <a:gd name="connsiteX3" fmla="*/ 114836 w 1060704"/>
              <a:gd name="connsiteY3" fmla="*/ 0 h 246888"/>
            </a:gdLst>
            <a:ahLst/>
            <a:cxnLst>
              <a:cxn ang="0">
                <a:pos x="connsiteX0" y="connsiteY0"/>
              </a:cxn>
              <a:cxn ang="0">
                <a:pos x="connsiteX1" y="connsiteY1"/>
              </a:cxn>
              <a:cxn ang="0">
                <a:pos x="connsiteX2" y="connsiteY2"/>
              </a:cxn>
              <a:cxn ang="0">
                <a:pos x="connsiteX3" y="connsiteY3"/>
              </a:cxn>
            </a:cxnLst>
            <a:rect l="l" t="t" r="r" b="b"/>
            <a:pathLst>
              <a:path w="1060704" h="246888">
                <a:moveTo>
                  <a:pt x="114836" y="0"/>
                </a:moveTo>
                <a:lnTo>
                  <a:pt x="0" y="246888"/>
                </a:lnTo>
                <a:lnTo>
                  <a:pt x="1060704" y="246888"/>
                </a:lnTo>
                <a:lnTo>
                  <a:pt x="114836"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solidFill>
                <a:srgbClr val="FFFFFF"/>
              </a:solidFill>
            </a:endParaRPr>
          </a:p>
        </p:txBody>
      </p:sp>
      <p:sp>
        <p:nvSpPr>
          <p:cNvPr id="7" name="Kombinationstegning 7">
            <a:extLst>
              <a:ext uri="{FF2B5EF4-FFF2-40B4-BE49-F238E27FC236}">
                <a16:creationId xmlns:a16="http://schemas.microsoft.com/office/drawing/2014/main" id="{12AF3E3C-38F0-0873-946B-68ABC7BDA8BC}"/>
              </a:ext>
            </a:extLst>
          </p:cNvPr>
          <p:cNvSpPr/>
          <p:nvPr userDrawn="1"/>
        </p:nvSpPr>
        <p:spPr>
          <a:xfrm>
            <a:off x="5094288" y="2032000"/>
            <a:ext cx="4059237" cy="2735263"/>
          </a:xfrm>
          <a:custGeom>
            <a:avLst/>
            <a:gdLst>
              <a:gd name="connsiteX0" fmla="*/ 0 w 4059936"/>
              <a:gd name="connsiteY0" fmla="*/ 1207008 h 1536192"/>
              <a:gd name="connsiteX1" fmla="*/ 1069848 w 4059936"/>
              <a:gd name="connsiteY1" fmla="*/ 1536192 h 1536192"/>
              <a:gd name="connsiteX2" fmla="*/ 4059936 w 4059936"/>
              <a:gd name="connsiteY2" fmla="*/ 1536192 h 1536192"/>
              <a:gd name="connsiteX3" fmla="*/ 4059936 w 4059936"/>
              <a:gd name="connsiteY3" fmla="*/ 566928 h 1536192"/>
              <a:gd name="connsiteX4" fmla="*/ 621792 w 4059936"/>
              <a:gd name="connsiteY4" fmla="*/ 0 h 1536192"/>
              <a:gd name="connsiteX5" fmla="*/ 0 w 4059936"/>
              <a:gd name="connsiteY5" fmla="*/ 1207008 h 1536192"/>
              <a:gd name="connsiteX0" fmla="*/ 0 w 4059936"/>
              <a:gd name="connsiteY0" fmla="*/ 1207008 h 1536192"/>
              <a:gd name="connsiteX1" fmla="*/ 1069848 w 4059936"/>
              <a:gd name="connsiteY1" fmla="*/ 1536192 h 1536192"/>
              <a:gd name="connsiteX2" fmla="*/ 4059936 w 4059936"/>
              <a:gd name="connsiteY2" fmla="*/ 1536192 h 1536192"/>
              <a:gd name="connsiteX3" fmla="*/ 4059936 w 4059936"/>
              <a:gd name="connsiteY3" fmla="*/ 283464 h 1536192"/>
              <a:gd name="connsiteX4" fmla="*/ 621792 w 4059936"/>
              <a:gd name="connsiteY4" fmla="*/ 0 h 1536192"/>
              <a:gd name="connsiteX5" fmla="*/ 0 w 4059936"/>
              <a:gd name="connsiteY5" fmla="*/ 1207008 h 1536192"/>
              <a:gd name="connsiteX0" fmla="*/ 0 w 4059936"/>
              <a:gd name="connsiteY0" fmla="*/ 1371394 h 1700578"/>
              <a:gd name="connsiteX1" fmla="*/ 1069848 w 4059936"/>
              <a:gd name="connsiteY1" fmla="*/ 1700578 h 1700578"/>
              <a:gd name="connsiteX2" fmla="*/ 4059936 w 4059936"/>
              <a:gd name="connsiteY2" fmla="*/ 1700578 h 1700578"/>
              <a:gd name="connsiteX3" fmla="*/ 4059936 w 4059936"/>
              <a:gd name="connsiteY3" fmla="*/ 447850 h 1700578"/>
              <a:gd name="connsiteX4" fmla="*/ 683437 w 4059936"/>
              <a:gd name="connsiteY4" fmla="*/ 0 h 1700578"/>
              <a:gd name="connsiteX5" fmla="*/ 0 w 4059936"/>
              <a:gd name="connsiteY5" fmla="*/ 1371394 h 1700578"/>
              <a:gd name="connsiteX0" fmla="*/ 0 w 4059936"/>
              <a:gd name="connsiteY0" fmla="*/ 1371394 h 1700578"/>
              <a:gd name="connsiteX1" fmla="*/ 1069848 w 4059936"/>
              <a:gd name="connsiteY1" fmla="*/ 1700578 h 1700578"/>
              <a:gd name="connsiteX2" fmla="*/ 4059936 w 4059936"/>
              <a:gd name="connsiteY2" fmla="*/ 1700578 h 1700578"/>
              <a:gd name="connsiteX3" fmla="*/ 4059936 w 4059936"/>
              <a:gd name="connsiteY3" fmla="*/ 283463 h 1700578"/>
              <a:gd name="connsiteX4" fmla="*/ 683437 w 4059936"/>
              <a:gd name="connsiteY4" fmla="*/ 0 h 1700578"/>
              <a:gd name="connsiteX5" fmla="*/ 0 w 4059936"/>
              <a:gd name="connsiteY5" fmla="*/ 1371394 h 1700578"/>
              <a:gd name="connsiteX0" fmla="*/ 0 w 4059936"/>
              <a:gd name="connsiteY0" fmla="*/ 1104266 h 1433450"/>
              <a:gd name="connsiteX1" fmla="*/ 1069848 w 4059936"/>
              <a:gd name="connsiteY1" fmla="*/ 1433450 h 1433450"/>
              <a:gd name="connsiteX2" fmla="*/ 4059936 w 4059936"/>
              <a:gd name="connsiteY2" fmla="*/ 1433450 h 1433450"/>
              <a:gd name="connsiteX3" fmla="*/ 4059936 w 4059936"/>
              <a:gd name="connsiteY3" fmla="*/ 16335 h 1433450"/>
              <a:gd name="connsiteX4" fmla="*/ 632066 w 4059936"/>
              <a:gd name="connsiteY4" fmla="*/ 0 h 1433450"/>
              <a:gd name="connsiteX5" fmla="*/ 0 w 4059936"/>
              <a:gd name="connsiteY5" fmla="*/ 1104266 h 1433450"/>
              <a:gd name="connsiteX0" fmla="*/ 0 w 4059936"/>
              <a:gd name="connsiteY0" fmla="*/ 1104266 h 1433450"/>
              <a:gd name="connsiteX1" fmla="*/ 1069848 w 4059936"/>
              <a:gd name="connsiteY1" fmla="*/ 1433450 h 1433450"/>
              <a:gd name="connsiteX2" fmla="*/ 4059936 w 4059936"/>
              <a:gd name="connsiteY2" fmla="*/ 1433450 h 1433450"/>
              <a:gd name="connsiteX3" fmla="*/ 4059936 w 4059936"/>
              <a:gd name="connsiteY3" fmla="*/ 406753 h 1433450"/>
              <a:gd name="connsiteX4" fmla="*/ 632066 w 4059936"/>
              <a:gd name="connsiteY4" fmla="*/ 0 h 1433450"/>
              <a:gd name="connsiteX5" fmla="*/ 0 w 4059936"/>
              <a:gd name="connsiteY5" fmla="*/ 1104266 h 1433450"/>
              <a:gd name="connsiteX0" fmla="*/ 0 w 4059936"/>
              <a:gd name="connsiteY0" fmla="*/ 929605 h 1258789"/>
              <a:gd name="connsiteX1" fmla="*/ 1069848 w 4059936"/>
              <a:gd name="connsiteY1" fmla="*/ 1258789 h 1258789"/>
              <a:gd name="connsiteX2" fmla="*/ 4059936 w 4059936"/>
              <a:gd name="connsiteY2" fmla="*/ 1258789 h 1258789"/>
              <a:gd name="connsiteX3" fmla="*/ 4059936 w 4059936"/>
              <a:gd name="connsiteY3" fmla="*/ 232092 h 1258789"/>
              <a:gd name="connsiteX4" fmla="*/ 632066 w 4059936"/>
              <a:gd name="connsiteY4" fmla="*/ 0 h 1258789"/>
              <a:gd name="connsiteX5" fmla="*/ 0 w 4059936"/>
              <a:gd name="connsiteY5" fmla="*/ 929605 h 1258789"/>
              <a:gd name="connsiteX0" fmla="*/ 0 w 4059936"/>
              <a:gd name="connsiteY0" fmla="*/ 929605 h 1258789"/>
              <a:gd name="connsiteX1" fmla="*/ 1069848 w 4059936"/>
              <a:gd name="connsiteY1" fmla="*/ 1258789 h 1258789"/>
              <a:gd name="connsiteX2" fmla="*/ 4059936 w 4059936"/>
              <a:gd name="connsiteY2" fmla="*/ 1258789 h 1258789"/>
              <a:gd name="connsiteX3" fmla="*/ 4049662 w 4059936"/>
              <a:gd name="connsiteY3" fmla="*/ 109177 h 1258789"/>
              <a:gd name="connsiteX4" fmla="*/ 632066 w 4059936"/>
              <a:gd name="connsiteY4" fmla="*/ 0 h 1258789"/>
              <a:gd name="connsiteX5" fmla="*/ 0 w 4059936"/>
              <a:gd name="connsiteY5" fmla="*/ 929605 h 125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9936" h="1258789">
                <a:moveTo>
                  <a:pt x="0" y="929605"/>
                </a:moveTo>
                <a:lnTo>
                  <a:pt x="1069848" y="1258789"/>
                </a:lnTo>
                <a:lnTo>
                  <a:pt x="4059936" y="1258789"/>
                </a:lnTo>
                <a:cubicBezTo>
                  <a:pt x="4056511" y="875585"/>
                  <a:pt x="4053087" y="492381"/>
                  <a:pt x="4049662" y="109177"/>
                </a:cubicBezTo>
                <a:lnTo>
                  <a:pt x="632066" y="0"/>
                </a:lnTo>
                <a:lnTo>
                  <a:pt x="0" y="929605"/>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r>
              <a:rPr lang="da-DK" sz="1404">
                <a:solidFill>
                  <a:srgbClr val="FFFFFF"/>
                </a:solidFill>
              </a:rPr>
              <a:t> </a:t>
            </a:r>
          </a:p>
        </p:txBody>
      </p:sp>
      <p:pic>
        <p:nvPicPr>
          <p:cNvPr id="8" name="Billede 8">
            <a:extLst>
              <a:ext uri="{FF2B5EF4-FFF2-40B4-BE49-F238E27FC236}">
                <a16:creationId xmlns:a16="http://schemas.microsoft.com/office/drawing/2014/main" id="{7B2F6267-8CB1-BFC2-71C7-0C7C54ED7D3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525" y="0"/>
            <a:ext cx="388302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r>
              <a:rPr lang="da-DK"/>
              <a:t>Klik for at redigere i masteren</a:t>
            </a:r>
          </a:p>
        </p:txBody>
      </p:sp>
      <p:sp>
        <p:nvSpPr>
          <p:cNvPr id="14" name="Pladsholder til tekst 13"/>
          <p:cNvSpPr>
            <a:spLocks noGrp="1"/>
          </p:cNvSpPr>
          <p:nvPr>
            <p:ph type="body" sz="quarter" idx="13"/>
          </p:nvPr>
        </p:nvSpPr>
        <p:spPr>
          <a:xfrm>
            <a:off x="5712431" y="2559050"/>
            <a:ext cx="2639407" cy="2043113"/>
          </a:xfrm>
        </p:spPr>
        <p:txBody>
          <a:bodyPr/>
          <a:lstStyle>
            <a:lvl1pPr marL="0" indent="0">
              <a:buNone/>
              <a:defRPr/>
            </a:lvl1pPr>
          </a:lstStyle>
          <a:p>
            <a:pPr lvl="0"/>
            <a:r>
              <a:rPr lang="da-DK"/>
              <a:t>Klik for at redigere teksttypografierne i masteren</a:t>
            </a:r>
          </a:p>
        </p:txBody>
      </p:sp>
      <p:sp>
        <p:nvSpPr>
          <p:cNvPr id="17" name="Pladsholder til tekst 16"/>
          <p:cNvSpPr>
            <a:spLocks noGrp="1"/>
          </p:cNvSpPr>
          <p:nvPr>
            <p:ph type="body" sz="quarter" idx="14"/>
          </p:nvPr>
        </p:nvSpPr>
        <p:spPr>
          <a:xfrm>
            <a:off x="792163" y="1944000"/>
            <a:ext cx="4262722" cy="2918163"/>
          </a:xfrm>
        </p:spPr>
        <p:txBody>
          <a:bodyPr/>
          <a:lstStyle/>
          <a:p>
            <a:pPr lvl="0"/>
            <a:r>
              <a:rPr lang="da-DK"/>
              <a:t>Klik for at redigere teksttypografierne i masteren</a:t>
            </a:r>
          </a:p>
          <a:p>
            <a:pPr lvl="1"/>
            <a:r>
              <a:rPr lang="da-DK"/>
              <a:t>Andet niveau</a:t>
            </a:r>
          </a:p>
        </p:txBody>
      </p:sp>
      <p:sp>
        <p:nvSpPr>
          <p:cNvPr id="9" name="Slide Number Placeholder 5">
            <a:extLst>
              <a:ext uri="{FF2B5EF4-FFF2-40B4-BE49-F238E27FC236}">
                <a16:creationId xmlns:a16="http://schemas.microsoft.com/office/drawing/2014/main" id="{C7D3F2F3-7492-4AC7-2500-554C3D0AE0C5}"/>
              </a:ext>
            </a:extLst>
          </p:cNvPr>
          <p:cNvSpPr>
            <a:spLocks noGrp="1"/>
          </p:cNvSpPr>
          <p:nvPr>
            <p:ph type="sldNum" sz="quarter" idx="15"/>
          </p:nvPr>
        </p:nvSpPr>
        <p:spPr>
          <a:xfrm>
            <a:off x="8005763" y="5099050"/>
            <a:ext cx="346075" cy="304800"/>
          </a:xfrm>
          <a:prstGeom prst="rect">
            <a:avLst/>
          </a:prstGeom>
        </p:spPr>
        <p:txBody>
          <a:bodyPr vert="horz" wrap="square" lIns="0" tIns="0" rIns="0" bIns="0" numCol="1" anchor="t" anchorCtr="0" compatLnSpc="1">
            <a:prstTxWarp prst="textNoShape">
              <a:avLst/>
            </a:prstTxWarp>
          </a:bodyPr>
          <a:lstStyle>
            <a:lvl1pPr algn="r" eaLnBrk="1" hangingPunct="1">
              <a:defRPr sz="1100" b="1">
                <a:solidFill>
                  <a:srgbClr val="2C3338"/>
                </a:solidFill>
              </a:defRPr>
            </a:lvl1pPr>
          </a:lstStyle>
          <a:p>
            <a:pPr>
              <a:defRPr/>
            </a:pPr>
            <a:fld id="{102BDB1A-2D7D-41DE-89E3-795851D132DE}" type="slidenum">
              <a:rPr lang="da-DK" altLang="da-DK"/>
              <a:pPr>
                <a:defRPr/>
              </a:pPr>
              <a:t>‹nr.›</a:t>
            </a:fld>
            <a:endParaRPr lang="da-DK" altLang="da-DK"/>
          </a:p>
        </p:txBody>
      </p:sp>
    </p:spTree>
    <p:extLst>
      <p:ext uri="{BB962C8B-B14F-4D97-AF65-F5344CB8AC3E}">
        <p14:creationId xmlns:p14="http://schemas.microsoft.com/office/powerpoint/2010/main" val="4713788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und">
    <p:spTree>
      <p:nvGrpSpPr>
        <p:cNvPr id="1" name=""/>
        <p:cNvGrpSpPr/>
        <p:nvPr/>
      </p:nvGrpSpPr>
      <p:grpSpPr>
        <a:xfrm>
          <a:off x="0" y="0"/>
          <a:ext cx="0" cy="0"/>
          <a:chOff x="0" y="0"/>
          <a:chExt cx="0" cy="0"/>
        </a:xfrm>
      </p:grpSpPr>
      <p:sp>
        <p:nvSpPr>
          <p:cNvPr id="3" name="Rektangel 3">
            <a:extLst>
              <a:ext uri="{FF2B5EF4-FFF2-40B4-BE49-F238E27FC236}">
                <a16:creationId xmlns:a16="http://schemas.microsoft.com/office/drawing/2014/main" id="{17B7280D-D910-51AF-FF35-1E1E62D1F085}"/>
              </a:ext>
            </a:extLst>
          </p:cNvPr>
          <p:cNvSpPr/>
          <p:nvPr userDrawn="1"/>
        </p:nvSpPr>
        <p:spPr>
          <a:xfrm>
            <a:off x="215900" y="228600"/>
            <a:ext cx="8712200" cy="52578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solidFill>
                <a:srgbClr val="FFFFFF"/>
              </a:solidFill>
            </a:endParaRPr>
          </a:p>
        </p:txBody>
      </p:sp>
      <p:pic>
        <p:nvPicPr>
          <p:cNvPr id="4" name="Billede 4">
            <a:extLst>
              <a:ext uri="{FF2B5EF4-FFF2-40B4-BE49-F238E27FC236}">
                <a16:creationId xmlns:a16="http://schemas.microsoft.com/office/drawing/2014/main" id="{E8F10A54-F004-C6B1-EF96-F9915C9F533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80288" y="5019675"/>
            <a:ext cx="7112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Lige forbindelse 5">
            <a:extLst>
              <a:ext uri="{FF2B5EF4-FFF2-40B4-BE49-F238E27FC236}">
                <a16:creationId xmlns:a16="http://schemas.microsoft.com/office/drawing/2014/main" id="{5E710194-627C-38C5-DB06-2B2EB931003A}"/>
              </a:ext>
            </a:extLst>
          </p:cNvPr>
          <p:cNvCxnSpPr/>
          <p:nvPr userDrawn="1"/>
        </p:nvCxnSpPr>
        <p:spPr>
          <a:xfrm>
            <a:off x="8094663" y="5110163"/>
            <a:ext cx="0" cy="312737"/>
          </a:xfrm>
          <a:prstGeom prst="line">
            <a:avLst/>
          </a:prstGeom>
        </p:spPr>
        <p:style>
          <a:lnRef idx="1">
            <a:schemeClr val="accent1"/>
          </a:lnRef>
          <a:fillRef idx="0">
            <a:schemeClr val="accent1"/>
          </a:fillRef>
          <a:effectRef idx="0">
            <a:schemeClr val="accent1"/>
          </a:effectRef>
          <a:fontRef idx="minor">
            <a:schemeClr val="tx1"/>
          </a:fontRef>
        </p:style>
      </p:cxnSp>
      <p:pic>
        <p:nvPicPr>
          <p:cNvPr id="7" name="Billede 6">
            <a:extLst>
              <a:ext uri="{FF2B5EF4-FFF2-40B4-BE49-F238E27FC236}">
                <a16:creationId xmlns:a16="http://schemas.microsoft.com/office/drawing/2014/main" id="{F17F41AA-F6DB-5295-5A23-0DFBF84B296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525" y="0"/>
            <a:ext cx="388302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r>
              <a:rPr lang="da-DK"/>
              <a:t>Klik for at redigere i masteren</a:t>
            </a:r>
          </a:p>
        </p:txBody>
      </p:sp>
      <p:sp>
        <p:nvSpPr>
          <p:cNvPr id="5" name="Pladsholder til tekst 4"/>
          <p:cNvSpPr>
            <a:spLocks noGrp="1"/>
          </p:cNvSpPr>
          <p:nvPr>
            <p:ph type="body" sz="quarter" idx="10"/>
          </p:nvPr>
        </p:nvSpPr>
        <p:spPr>
          <a:xfrm>
            <a:off x="792163" y="1944000"/>
            <a:ext cx="7559675" cy="2249488"/>
          </a:xfrm>
        </p:spPr>
        <p:txBody>
          <a:bodyPr/>
          <a:lstStyle/>
          <a:p>
            <a:pPr lvl="0"/>
            <a:r>
              <a:rPr lang="da-DK"/>
              <a:t>Klik for at redigere teksttypografierne i masteren</a:t>
            </a:r>
          </a:p>
          <a:p>
            <a:pPr lvl="1"/>
            <a:r>
              <a:rPr lang="da-DK"/>
              <a:t>Andet niveau</a:t>
            </a:r>
          </a:p>
        </p:txBody>
      </p:sp>
      <p:sp>
        <p:nvSpPr>
          <p:cNvPr id="8" name="Slide Number Placeholder 5">
            <a:extLst>
              <a:ext uri="{FF2B5EF4-FFF2-40B4-BE49-F238E27FC236}">
                <a16:creationId xmlns:a16="http://schemas.microsoft.com/office/drawing/2014/main" id="{E2A0DB34-E939-ED4D-D6D7-13F3E0207B7A}"/>
              </a:ext>
            </a:extLst>
          </p:cNvPr>
          <p:cNvSpPr>
            <a:spLocks noGrp="1"/>
          </p:cNvSpPr>
          <p:nvPr>
            <p:ph type="sldNum" sz="quarter" idx="11"/>
          </p:nvPr>
        </p:nvSpPr>
        <p:spPr>
          <a:xfrm>
            <a:off x="8005763" y="5099050"/>
            <a:ext cx="346075" cy="304800"/>
          </a:xfrm>
          <a:prstGeom prst="rect">
            <a:avLst/>
          </a:prstGeom>
        </p:spPr>
        <p:txBody>
          <a:bodyPr vert="horz" wrap="square" lIns="0" tIns="0" rIns="0" bIns="0" numCol="1" anchor="t" anchorCtr="0" compatLnSpc="1">
            <a:prstTxWarp prst="textNoShape">
              <a:avLst/>
            </a:prstTxWarp>
          </a:bodyPr>
          <a:lstStyle>
            <a:lvl1pPr algn="r" eaLnBrk="1" hangingPunct="1">
              <a:defRPr sz="1100" b="1">
                <a:solidFill>
                  <a:srgbClr val="2C3338"/>
                </a:solidFill>
              </a:defRPr>
            </a:lvl1pPr>
          </a:lstStyle>
          <a:p>
            <a:pPr>
              <a:defRPr/>
            </a:pPr>
            <a:fld id="{522650BA-870C-4852-9BDB-A4D2D5EBA6EF}" type="slidenum">
              <a:rPr lang="da-DK" altLang="da-DK"/>
              <a:pPr>
                <a:defRPr/>
              </a:pPr>
              <a:t>‹nr.›</a:t>
            </a:fld>
            <a:endParaRPr lang="da-DK" altLang="da-DK"/>
          </a:p>
        </p:txBody>
      </p:sp>
    </p:spTree>
    <p:extLst>
      <p:ext uri="{BB962C8B-B14F-4D97-AF65-F5344CB8AC3E}">
        <p14:creationId xmlns:p14="http://schemas.microsoft.com/office/powerpoint/2010/main" val="1963571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359B9923-F16E-5E2B-C3FD-6D886353059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90788" y="0"/>
            <a:ext cx="6653212"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Billede 4">
            <a:extLst>
              <a:ext uri="{FF2B5EF4-FFF2-40B4-BE49-F238E27FC236}">
                <a16:creationId xmlns:a16="http://schemas.microsoft.com/office/drawing/2014/main" id="{CD61BC20-D7DF-B0E0-7CA7-6DA20F9BC84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380288" y="5019675"/>
            <a:ext cx="7112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Lige forbindelse 5">
            <a:extLst>
              <a:ext uri="{FF2B5EF4-FFF2-40B4-BE49-F238E27FC236}">
                <a16:creationId xmlns:a16="http://schemas.microsoft.com/office/drawing/2014/main" id="{6456242B-DE47-0389-5468-7DC8A5299121}"/>
              </a:ext>
            </a:extLst>
          </p:cNvPr>
          <p:cNvCxnSpPr/>
          <p:nvPr userDrawn="1"/>
        </p:nvCxnSpPr>
        <p:spPr>
          <a:xfrm>
            <a:off x="8094663" y="5110163"/>
            <a:ext cx="0" cy="312737"/>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92162" y="1200742"/>
            <a:ext cx="7559675" cy="591482"/>
          </a:xfrm>
        </p:spPr>
        <p:txBody>
          <a:bodyPr/>
          <a:lstStyle/>
          <a:p>
            <a:r>
              <a:rPr lang="da-DK" dirty="0"/>
              <a:t>Klik for at redigere i masteren</a:t>
            </a:r>
            <a:endParaRPr lang="en-US" dirty="0"/>
          </a:p>
        </p:txBody>
      </p:sp>
      <p:sp>
        <p:nvSpPr>
          <p:cNvPr id="3" name="Content Placeholder 2"/>
          <p:cNvSpPr>
            <a:spLocks noGrp="1"/>
          </p:cNvSpPr>
          <p:nvPr>
            <p:ph idx="1"/>
          </p:nvPr>
        </p:nvSpPr>
        <p:spPr>
          <a:xfrm>
            <a:off x="792163" y="1944000"/>
            <a:ext cx="7559675" cy="2485869"/>
          </a:xfrm>
        </p:spPr>
        <p:txBody>
          <a:bodyPr/>
          <a:lstStyle>
            <a:lvl1pPr marL="243450" indent="-243450">
              <a:lnSpc>
                <a:spcPct val="100000"/>
              </a:lnSpc>
              <a:buFontTx/>
              <a:buBlip>
                <a:blip r:embed="rId4"/>
              </a:buBlip>
              <a:defRPr/>
            </a:lvl1pPr>
          </a:lstStyle>
          <a:p>
            <a:pPr lvl="0"/>
            <a:r>
              <a:rPr lang="da-DK" dirty="0"/>
              <a:t>Klik for at redigere teksttypografierne i masteren</a:t>
            </a:r>
          </a:p>
          <a:p>
            <a:pPr lvl="1"/>
            <a:r>
              <a:rPr lang="da-DK" dirty="0"/>
              <a:t>Andet niveau</a:t>
            </a:r>
          </a:p>
        </p:txBody>
      </p:sp>
      <p:sp>
        <p:nvSpPr>
          <p:cNvPr id="7" name="Slide Number Placeholder 5">
            <a:extLst>
              <a:ext uri="{FF2B5EF4-FFF2-40B4-BE49-F238E27FC236}">
                <a16:creationId xmlns:a16="http://schemas.microsoft.com/office/drawing/2014/main" id="{8808AFD2-AD58-8205-E70D-BFE052A6C15A}"/>
              </a:ext>
            </a:extLst>
          </p:cNvPr>
          <p:cNvSpPr>
            <a:spLocks noGrp="1"/>
          </p:cNvSpPr>
          <p:nvPr>
            <p:ph type="sldNum" sz="quarter" idx="10"/>
          </p:nvPr>
        </p:nvSpPr>
        <p:spPr>
          <a:xfrm>
            <a:off x="8005763" y="5099050"/>
            <a:ext cx="346075" cy="304800"/>
          </a:xfrm>
          <a:prstGeom prst="rect">
            <a:avLst/>
          </a:prstGeom>
        </p:spPr>
        <p:txBody>
          <a:bodyPr vert="horz" wrap="square" lIns="0" tIns="0" rIns="0" bIns="0" numCol="1" anchor="t" anchorCtr="0" compatLnSpc="1">
            <a:prstTxWarp prst="textNoShape">
              <a:avLst/>
            </a:prstTxWarp>
          </a:bodyPr>
          <a:lstStyle>
            <a:lvl1pPr algn="r" eaLnBrk="1" hangingPunct="1">
              <a:defRPr sz="1100" b="1"/>
            </a:lvl1pPr>
          </a:lstStyle>
          <a:p>
            <a:pPr>
              <a:defRPr/>
            </a:pPr>
            <a:fld id="{6A0BBD40-97CD-4688-A159-87B292E6BD1E}" type="slidenum">
              <a:rPr lang="da-DK" altLang="da-DK"/>
              <a:pPr>
                <a:defRPr/>
              </a:pPr>
              <a:t>‹nr.›</a:t>
            </a:fld>
            <a:endParaRPr lang="da-DK" altLang="da-DK"/>
          </a:p>
        </p:txBody>
      </p:sp>
    </p:spTree>
    <p:extLst>
      <p:ext uri="{BB962C8B-B14F-4D97-AF65-F5344CB8AC3E}">
        <p14:creationId xmlns:p14="http://schemas.microsoft.com/office/powerpoint/2010/main" val="34403888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om_bund">
    <p:spTree>
      <p:nvGrpSpPr>
        <p:cNvPr id="1" name=""/>
        <p:cNvGrpSpPr/>
        <p:nvPr/>
      </p:nvGrpSpPr>
      <p:grpSpPr>
        <a:xfrm>
          <a:off x="0" y="0"/>
          <a:ext cx="0" cy="0"/>
          <a:chOff x="0" y="0"/>
          <a:chExt cx="0" cy="0"/>
        </a:xfrm>
      </p:grpSpPr>
      <p:sp>
        <p:nvSpPr>
          <p:cNvPr id="2" name="Rektangel 3">
            <a:extLst>
              <a:ext uri="{FF2B5EF4-FFF2-40B4-BE49-F238E27FC236}">
                <a16:creationId xmlns:a16="http://schemas.microsoft.com/office/drawing/2014/main" id="{B982850D-D1FC-7E02-717B-38F480131981}"/>
              </a:ext>
            </a:extLst>
          </p:cNvPr>
          <p:cNvSpPr/>
          <p:nvPr userDrawn="1"/>
        </p:nvSpPr>
        <p:spPr>
          <a:xfrm>
            <a:off x="215900" y="228600"/>
            <a:ext cx="8712200" cy="52578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solidFill>
                <a:srgbClr val="FFFFFF"/>
              </a:solidFill>
            </a:endParaRPr>
          </a:p>
        </p:txBody>
      </p:sp>
      <p:pic>
        <p:nvPicPr>
          <p:cNvPr id="3" name="Billede 4">
            <a:extLst>
              <a:ext uri="{FF2B5EF4-FFF2-40B4-BE49-F238E27FC236}">
                <a16:creationId xmlns:a16="http://schemas.microsoft.com/office/drawing/2014/main" id="{1D91DBDA-FA19-83D1-C57D-C7BC40057AA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25" y="0"/>
            <a:ext cx="388302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kstfelt 5">
            <a:extLst>
              <a:ext uri="{FF2B5EF4-FFF2-40B4-BE49-F238E27FC236}">
                <a16:creationId xmlns:a16="http://schemas.microsoft.com/office/drawing/2014/main" id="{646D487C-46A8-D448-28F1-5C38A23B5C20}"/>
              </a:ext>
            </a:extLst>
          </p:cNvPr>
          <p:cNvSpPr txBox="1">
            <a:spLocks noChangeArrowheads="1"/>
          </p:cNvSpPr>
          <p:nvPr userDrawn="1"/>
        </p:nvSpPr>
        <p:spPr bwMode="auto">
          <a:xfrm>
            <a:off x="9267825" y="1284288"/>
            <a:ext cx="687388" cy="369887"/>
          </a:xfrm>
          <a:prstGeom prst="rect">
            <a:avLst/>
          </a:prstGeom>
          <a:noFill/>
          <a:ln>
            <a:noFill/>
          </a:ln>
        </p:spPr>
        <p:txBody>
          <a:bodyPr lIns="0" tIns="0" rIns="0" bIns="0">
            <a:spAutoFit/>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fontAlgn="base">
              <a:spcBef>
                <a:spcPct val="0"/>
              </a:spcBef>
              <a:spcAft>
                <a:spcPct val="0"/>
              </a:spcAft>
              <a:defRPr sz="1400">
                <a:solidFill>
                  <a:schemeClr val="tx1"/>
                </a:solidFill>
                <a:latin typeface="Calibri" panose="020F0502020204030204" pitchFamily="34" charset="0"/>
              </a:defRPr>
            </a:lvl6pPr>
            <a:lvl7pPr marL="2971800" indent="-228600" defTabSz="712788" fontAlgn="base">
              <a:spcBef>
                <a:spcPct val="0"/>
              </a:spcBef>
              <a:spcAft>
                <a:spcPct val="0"/>
              </a:spcAft>
              <a:defRPr sz="1400">
                <a:solidFill>
                  <a:schemeClr val="tx1"/>
                </a:solidFill>
                <a:latin typeface="Calibri" panose="020F0502020204030204" pitchFamily="34" charset="0"/>
              </a:defRPr>
            </a:lvl7pPr>
            <a:lvl8pPr marL="3429000" indent="-228600" defTabSz="712788" fontAlgn="base">
              <a:spcBef>
                <a:spcPct val="0"/>
              </a:spcBef>
              <a:spcAft>
                <a:spcPct val="0"/>
              </a:spcAft>
              <a:defRPr sz="1400">
                <a:solidFill>
                  <a:schemeClr val="tx1"/>
                </a:solidFill>
                <a:latin typeface="Calibri" panose="020F0502020204030204" pitchFamily="34" charset="0"/>
              </a:defRPr>
            </a:lvl8pPr>
            <a:lvl9pPr marL="3886200" indent="-228600" defTabSz="712788" fontAlgn="base">
              <a:spcBef>
                <a:spcPct val="0"/>
              </a:spcBef>
              <a:spcAft>
                <a:spcPct val="0"/>
              </a:spcAft>
              <a:defRPr sz="1400">
                <a:solidFill>
                  <a:schemeClr val="tx1"/>
                </a:solidFill>
                <a:latin typeface="Calibri" panose="020F0502020204030204" pitchFamily="34" charset="0"/>
              </a:defRPr>
            </a:lvl9pPr>
          </a:lstStyle>
          <a:p>
            <a:pPr eaLnBrk="1" hangingPunct="1">
              <a:defRPr/>
            </a:pPr>
            <a:r>
              <a:rPr lang="da-DK" altLang="da-DK" sz="800">
                <a:solidFill>
                  <a:srgbClr val="2C3338"/>
                </a:solidFill>
              </a:rPr>
              <a:t>Insæt talene i yderest højre kolone</a:t>
            </a:r>
          </a:p>
        </p:txBody>
      </p:sp>
    </p:spTree>
    <p:extLst>
      <p:ext uri="{BB962C8B-B14F-4D97-AF65-F5344CB8AC3E}">
        <p14:creationId xmlns:p14="http://schemas.microsoft.com/office/powerpoint/2010/main" val="17593137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Brugerdefineret layout">
    <p:spTree>
      <p:nvGrpSpPr>
        <p:cNvPr id="1" name=""/>
        <p:cNvGrpSpPr/>
        <p:nvPr/>
      </p:nvGrpSpPr>
      <p:grpSpPr>
        <a:xfrm>
          <a:off x="0" y="0"/>
          <a:ext cx="0" cy="0"/>
          <a:chOff x="0" y="0"/>
          <a:chExt cx="0" cy="0"/>
        </a:xfrm>
      </p:grpSpPr>
      <p:sp>
        <p:nvSpPr>
          <p:cNvPr id="2" name="Rektangel 3">
            <a:extLst>
              <a:ext uri="{FF2B5EF4-FFF2-40B4-BE49-F238E27FC236}">
                <a16:creationId xmlns:a16="http://schemas.microsoft.com/office/drawing/2014/main" id="{F3307CE5-F291-BEBD-5A2B-36B8F926E46F}"/>
              </a:ext>
            </a:extLst>
          </p:cNvPr>
          <p:cNvSpPr/>
          <p:nvPr userDrawn="1"/>
        </p:nvSpPr>
        <p:spPr>
          <a:xfrm>
            <a:off x="215900" y="228600"/>
            <a:ext cx="8712200" cy="52578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solidFill>
                <a:srgbClr val="FFFFFF"/>
              </a:solidFill>
            </a:endParaRPr>
          </a:p>
        </p:txBody>
      </p:sp>
      <p:pic>
        <p:nvPicPr>
          <p:cNvPr id="3" name="Billede 4">
            <a:extLst>
              <a:ext uri="{FF2B5EF4-FFF2-40B4-BE49-F238E27FC236}">
                <a16:creationId xmlns:a16="http://schemas.microsoft.com/office/drawing/2014/main" id="{D3B46F3E-F380-518C-B1F6-2E7238CCA24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60975" y="0"/>
            <a:ext cx="388302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77778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rugerdefineret layout">
    <p:spTree>
      <p:nvGrpSpPr>
        <p:cNvPr id="1" name=""/>
        <p:cNvGrpSpPr/>
        <p:nvPr/>
      </p:nvGrpSpPr>
      <p:grpSpPr>
        <a:xfrm>
          <a:off x="0" y="0"/>
          <a:ext cx="0" cy="0"/>
          <a:chOff x="0" y="0"/>
          <a:chExt cx="0" cy="0"/>
        </a:xfrm>
      </p:grpSpPr>
      <p:pic>
        <p:nvPicPr>
          <p:cNvPr id="2" name="Billede 3">
            <a:extLst>
              <a:ext uri="{FF2B5EF4-FFF2-40B4-BE49-F238E27FC236}">
                <a16:creationId xmlns:a16="http://schemas.microsoft.com/office/drawing/2014/main" id="{C7D231CD-A1A5-A839-BC5D-05F7099484C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60975" y="0"/>
            <a:ext cx="388302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85899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21060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elslide">
    <p:spTree>
      <p:nvGrpSpPr>
        <p:cNvPr id="1" name=""/>
        <p:cNvGrpSpPr/>
        <p:nvPr/>
      </p:nvGrpSpPr>
      <p:grpSpPr>
        <a:xfrm>
          <a:off x="0" y="0"/>
          <a:ext cx="0" cy="0"/>
          <a:chOff x="0" y="0"/>
          <a:chExt cx="0" cy="0"/>
        </a:xfrm>
      </p:grpSpPr>
      <p:pic>
        <p:nvPicPr>
          <p:cNvPr id="2" name="Billede 3">
            <a:extLst>
              <a:ext uri="{FF2B5EF4-FFF2-40B4-BE49-F238E27FC236}">
                <a16:creationId xmlns:a16="http://schemas.microsoft.com/office/drawing/2014/main" id="{8A8AA5E4-100D-0B83-2DE8-55BBB77B2D2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495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illede 4">
            <a:extLst>
              <a:ext uri="{FF2B5EF4-FFF2-40B4-BE49-F238E27FC236}">
                <a16:creationId xmlns:a16="http://schemas.microsoft.com/office/drawing/2014/main" id="{AFEFF217-1310-8F29-64D9-04B56110AD0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986588" y="4576763"/>
            <a:ext cx="1368425"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49984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6921DFDB-D19E-F66B-28C0-A2645B474E5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90788" y="0"/>
            <a:ext cx="6653212"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Billede 4">
            <a:extLst>
              <a:ext uri="{FF2B5EF4-FFF2-40B4-BE49-F238E27FC236}">
                <a16:creationId xmlns:a16="http://schemas.microsoft.com/office/drawing/2014/main" id="{B454BC13-FF68-4FF0-5DD2-245E0EEB9B6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380288" y="5019675"/>
            <a:ext cx="7112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Lige forbindelse 5">
            <a:extLst>
              <a:ext uri="{FF2B5EF4-FFF2-40B4-BE49-F238E27FC236}">
                <a16:creationId xmlns:a16="http://schemas.microsoft.com/office/drawing/2014/main" id="{9CF036BF-BE25-CC1A-75C5-548BC52D1456}"/>
              </a:ext>
            </a:extLst>
          </p:cNvPr>
          <p:cNvCxnSpPr/>
          <p:nvPr userDrawn="1"/>
        </p:nvCxnSpPr>
        <p:spPr>
          <a:xfrm>
            <a:off x="8094663" y="5110163"/>
            <a:ext cx="0" cy="312737"/>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92162" y="1200742"/>
            <a:ext cx="7559675" cy="591482"/>
          </a:xfrm>
        </p:spPr>
        <p:txBody>
          <a:bodyPr/>
          <a:lstStyle/>
          <a:p>
            <a:r>
              <a:rPr lang="da-DK" dirty="0"/>
              <a:t>Klik for at redigere i masteren</a:t>
            </a:r>
            <a:endParaRPr lang="en-US" dirty="0"/>
          </a:p>
        </p:txBody>
      </p:sp>
      <p:sp>
        <p:nvSpPr>
          <p:cNvPr id="3" name="Content Placeholder 2"/>
          <p:cNvSpPr>
            <a:spLocks noGrp="1"/>
          </p:cNvSpPr>
          <p:nvPr>
            <p:ph idx="1"/>
          </p:nvPr>
        </p:nvSpPr>
        <p:spPr>
          <a:xfrm>
            <a:off x="792163" y="1944000"/>
            <a:ext cx="7559675" cy="2485869"/>
          </a:xfrm>
        </p:spPr>
        <p:txBody>
          <a:bodyPr/>
          <a:lstStyle/>
          <a:p>
            <a:pPr lvl="0"/>
            <a:r>
              <a:rPr lang="da-DK" dirty="0"/>
              <a:t>Klik for at redigere teksttypografierne i masteren</a:t>
            </a:r>
          </a:p>
          <a:p>
            <a:pPr lvl="1"/>
            <a:r>
              <a:rPr lang="da-DK" dirty="0"/>
              <a:t>Andet niveau</a:t>
            </a:r>
          </a:p>
        </p:txBody>
      </p:sp>
      <p:sp>
        <p:nvSpPr>
          <p:cNvPr id="7" name="Slide Number Placeholder 5">
            <a:extLst>
              <a:ext uri="{FF2B5EF4-FFF2-40B4-BE49-F238E27FC236}">
                <a16:creationId xmlns:a16="http://schemas.microsoft.com/office/drawing/2014/main" id="{78673F10-5971-AB5C-39F7-B5EB990056CE}"/>
              </a:ext>
            </a:extLst>
          </p:cNvPr>
          <p:cNvSpPr>
            <a:spLocks noGrp="1"/>
          </p:cNvSpPr>
          <p:nvPr>
            <p:ph type="sldNum" sz="quarter" idx="10"/>
          </p:nvPr>
        </p:nvSpPr>
        <p:spPr>
          <a:xfrm>
            <a:off x="8005763" y="5099050"/>
            <a:ext cx="346075" cy="304800"/>
          </a:xfrm>
          <a:prstGeom prst="rect">
            <a:avLst/>
          </a:prstGeom>
        </p:spPr>
        <p:txBody>
          <a:bodyPr vert="horz" wrap="square" lIns="0" tIns="0" rIns="0" bIns="0" numCol="1" anchor="t" anchorCtr="0" compatLnSpc="1">
            <a:prstTxWarp prst="textNoShape">
              <a:avLst/>
            </a:prstTxWarp>
          </a:bodyPr>
          <a:lstStyle>
            <a:lvl1pPr algn="r" eaLnBrk="1" hangingPunct="1">
              <a:defRPr sz="1100" b="1">
                <a:solidFill>
                  <a:srgbClr val="2C3338"/>
                </a:solidFill>
              </a:defRPr>
            </a:lvl1pPr>
          </a:lstStyle>
          <a:p>
            <a:pPr>
              <a:defRPr/>
            </a:pPr>
            <a:fld id="{2AB3515D-6443-4FB0-944D-7097F265CC2D}" type="slidenum">
              <a:rPr lang="da-DK" altLang="da-DK"/>
              <a:pPr>
                <a:defRPr/>
              </a:pPr>
              <a:t>‹nr.›</a:t>
            </a:fld>
            <a:endParaRPr lang="da-DK" altLang="da-DK"/>
          </a:p>
        </p:txBody>
      </p:sp>
    </p:spTree>
    <p:extLst>
      <p:ext uri="{BB962C8B-B14F-4D97-AF65-F5344CB8AC3E}">
        <p14:creationId xmlns:p14="http://schemas.microsoft.com/office/powerpoint/2010/main" val="17408400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kst_printscreen">
    <p:spTree>
      <p:nvGrpSpPr>
        <p:cNvPr id="1" name=""/>
        <p:cNvGrpSpPr/>
        <p:nvPr/>
      </p:nvGrpSpPr>
      <p:grpSpPr>
        <a:xfrm>
          <a:off x="0" y="0"/>
          <a:ext cx="0" cy="0"/>
          <a:chOff x="0" y="0"/>
          <a:chExt cx="0" cy="0"/>
        </a:xfrm>
      </p:grpSpPr>
      <p:sp>
        <p:nvSpPr>
          <p:cNvPr id="3" name="Kombinationstegning 3">
            <a:extLst>
              <a:ext uri="{FF2B5EF4-FFF2-40B4-BE49-F238E27FC236}">
                <a16:creationId xmlns:a16="http://schemas.microsoft.com/office/drawing/2014/main" id="{FFF1D508-6E02-CBE6-0574-C41344CEEE98}"/>
              </a:ext>
            </a:extLst>
          </p:cNvPr>
          <p:cNvSpPr>
            <a:spLocks/>
          </p:cNvSpPr>
          <p:nvPr userDrawn="1"/>
        </p:nvSpPr>
        <p:spPr bwMode="auto">
          <a:xfrm>
            <a:off x="3027363" y="4475163"/>
            <a:ext cx="4979987" cy="1246187"/>
          </a:xfrm>
          <a:custGeom>
            <a:avLst/>
            <a:gdLst>
              <a:gd name="T0" fmla="*/ 0 w 4190496"/>
              <a:gd name="T1" fmla="*/ 1246188 h 1048643"/>
              <a:gd name="T2" fmla="*/ 1398679 w 4190496"/>
              <a:gd name="T3" fmla="*/ 1237953 h 1048643"/>
              <a:gd name="T4" fmla="*/ 4979908 w 4190496"/>
              <a:gd name="T5" fmla="*/ 1224020 h 1048643"/>
              <a:gd name="T6" fmla="*/ 4952044 w 4190496"/>
              <a:gd name="T7" fmla="*/ 0 h 1048643"/>
              <a:gd name="T8" fmla="*/ 2454407 w 4190496"/>
              <a:gd name="T9" fmla="*/ 122875 h 1048643"/>
              <a:gd name="T10" fmla="*/ 0 w 4190496"/>
              <a:gd name="T11" fmla="*/ 1246188 h 1048643"/>
              <a:gd name="T12" fmla="*/ 0 60000 65536"/>
              <a:gd name="T13" fmla="*/ 0 60000 65536"/>
              <a:gd name="T14" fmla="*/ 0 60000 65536"/>
              <a:gd name="T15" fmla="*/ 0 60000 65536"/>
              <a:gd name="T16" fmla="*/ 0 60000 65536"/>
              <a:gd name="T17" fmla="*/ 0 60000 65536"/>
              <a:gd name="T18" fmla="*/ 0 w 4190496"/>
              <a:gd name="T19" fmla="*/ 0 h 1048643"/>
              <a:gd name="T20" fmla="*/ 4190496 w 4190496"/>
              <a:gd name="T21" fmla="*/ 1048643 h 1048643"/>
            </a:gdLst>
            <a:ahLst/>
            <a:cxnLst>
              <a:cxn ang="T12">
                <a:pos x="T0" y="T1"/>
              </a:cxn>
              <a:cxn ang="T13">
                <a:pos x="T2" y="T3"/>
              </a:cxn>
              <a:cxn ang="T14">
                <a:pos x="T4" y="T5"/>
              </a:cxn>
              <a:cxn ang="T15">
                <a:pos x="T6" y="T7"/>
              </a:cxn>
              <a:cxn ang="T16">
                <a:pos x="T8" y="T9"/>
              </a:cxn>
              <a:cxn ang="T17">
                <a:pos x="T10" y="T11"/>
              </a:cxn>
            </a:cxnLst>
            <a:rect l="T18" t="T19" r="T20" b="T21"/>
            <a:pathLst>
              <a:path w="4190496" h="1048643">
                <a:moveTo>
                  <a:pt x="0" y="1048643"/>
                </a:moveTo>
                <a:lnTo>
                  <a:pt x="1176961" y="1041713"/>
                </a:lnTo>
                <a:lnTo>
                  <a:pt x="4190496" y="1029989"/>
                </a:lnTo>
                <a:lnTo>
                  <a:pt x="4167049" y="0"/>
                </a:lnTo>
                <a:lnTo>
                  <a:pt x="2065336" y="103397"/>
                </a:lnTo>
                <a:lnTo>
                  <a:pt x="0" y="1048643"/>
                </a:lnTo>
                <a:close/>
              </a:path>
            </a:pathLst>
          </a:custGeom>
          <a:blipFill dpi="0" rotWithShape="1">
            <a:blip r:embed="rId2"/>
            <a:srcRect/>
            <a:stretch>
              <a:fillRect/>
            </a:stretch>
          </a:blipFill>
          <a:ln>
            <a:noFill/>
          </a:ln>
        </p:spPr>
        <p:txBody>
          <a:bodyPr anchor="ctr"/>
          <a:lstStyle/>
          <a:p>
            <a:pPr algn="ctr" defTabSz="713232" eaLnBrk="1" fontAlgn="auto" hangingPunct="1">
              <a:spcBef>
                <a:spcPts val="0"/>
              </a:spcBef>
              <a:spcAft>
                <a:spcPts val="0"/>
              </a:spcAft>
              <a:defRPr/>
            </a:pPr>
            <a:r>
              <a:rPr lang="da-DK" sz="1404">
                <a:solidFill>
                  <a:srgbClr val="FFFFFF"/>
                </a:solidFill>
                <a:latin typeface="+mn-lt"/>
              </a:rPr>
              <a:t> </a:t>
            </a:r>
          </a:p>
        </p:txBody>
      </p:sp>
      <p:sp>
        <p:nvSpPr>
          <p:cNvPr id="4" name="Kombinationstegning 4">
            <a:extLst>
              <a:ext uri="{FF2B5EF4-FFF2-40B4-BE49-F238E27FC236}">
                <a16:creationId xmlns:a16="http://schemas.microsoft.com/office/drawing/2014/main" id="{111E24EB-87FF-8278-E575-D9C466A18E4D}"/>
              </a:ext>
            </a:extLst>
          </p:cNvPr>
          <p:cNvSpPr/>
          <p:nvPr userDrawn="1"/>
        </p:nvSpPr>
        <p:spPr>
          <a:xfrm>
            <a:off x="4503738" y="5419725"/>
            <a:ext cx="1260475" cy="293688"/>
          </a:xfrm>
          <a:custGeom>
            <a:avLst/>
            <a:gdLst>
              <a:gd name="connsiteX0" fmla="*/ 109728 w 1060704"/>
              <a:gd name="connsiteY0" fmla="*/ 0 h 246888"/>
              <a:gd name="connsiteX1" fmla="*/ 0 w 1060704"/>
              <a:gd name="connsiteY1" fmla="*/ 246888 h 246888"/>
              <a:gd name="connsiteX2" fmla="*/ 1060704 w 1060704"/>
              <a:gd name="connsiteY2" fmla="*/ 246888 h 246888"/>
              <a:gd name="connsiteX3" fmla="*/ 109728 w 1060704"/>
              <a:gd name="connsiteY3" fmla="*/ 0 h 246888"/>
              <a:gd name="connsiteX0" fmla="*/ 114836 w 1060704"/>
              <a:gd name="connsiteY0" fmla="*/ 0 h 246888"/>
              <a:gd name="connsiteX1" fmla="*/ 0 w 1060704"/>
              <a:gd name="connsiteY1" fmla="*/ 246888 h 246888"/>
              <a:gd name="connsiteX2" fmla="*/ 1060704 w 1060704"/>
              <a:gd name="connsiteY2" fmla="*/ 246888 h 246888"/>
              <a:gd name="connsiteX3" fmla="*/ 114836 w 1060704"/>
              <a:gd name="connsiteY3" fmla="*/ 0 h 246888"/>
            </a:gdLst>
            <a:ahLst/>
            <a:cxnLst>
              <a:cxn ang="0">
                <a:pos x="connsiteX0" y="connsiteY0"/>
              </a:cxn>
              <a:cxn ang="0">
                <a:pos x="connsiteX1" y="connsiteY1"/>
              </a:cxn>
              <a:cxn ang="0">
                <a:pos x="connsiteX2" y="connsiteY2"/>
              </a:cxn>
              <a:cxn ang="0">
                <a:pos x="connsiteX3" y="connsiteY3"/>
              </a:cxn>
            </a:cxnLst>
            <a:rect l="l" t="t" r="r" b="b"/>
            <a:pathLst>
              <a:path w="1060704" h="246888">
                <a:moveTo>
                  <a:pt x="114836" y="0"/>
                </a:moveTo>
                <a:lnTo>
                  <a:pt x="0" y="246888"/>
                </a:lnTo>
                <a:lnTo>
                  <a:pt x="1060704" y="246888"/>
                </a:lnTo>
                <a:lnTo>
                  <a:pt x="114836"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solidFill>
                <a:srgbClr val="FFFFFF"/>
              </a:solidFill>
            </a:endParaRPr>
          </a:p>
        </p:txBody>
      </p:sp>
      <p:sp>
        <p:nvSpPr>
          <p:cNvPr id="5" name="Kombinationstegning 5">
            <a:extLst>
              <a:ext uri="{FF2B5EF4-FFF2-40B4-BE49-F238E27FC236}">
                <a16:creationId xmlns:a16="http://schemas.microsoft.com/office/drawing/2014/main" id="{8F58FE22-48EF-91CF-A4F5-21E41E09AFA5}"/>
              </a:ext>
            </a:extLst>
          </p:cNvPr>
          <p:cNvSpPr/>
          <p:nvPr userDrawn="1"/>
        </p:nvSpPr>
        <p:spPr>
          <a:xfrm>
            <a:off x="4319588" y="3970338"/>
            <a:ext cx="4824412" cy="1743075"/>
          </a:xfrm>
          <a:custGeom>
            <a:avLst/>
            <a:gdLst>
              <a:gd name="connsiteX0" fmla="*/ 0 w 4059936"/>
              <a:gd name="connsiteY0" fmla="*/ 1207008 h 1536192"/>
              <a:gd name="connsiteX1" fmla="*/ 1069848 w 4059936"/>
              <a:gd name="connsiteY1" fmla="*/ 1536192 h 1536192"/>
              <a:gd name="connsiteX2" fmla="*/ 4059936 w 4059936"/>
              <a:gd name="connsiteY2" fmla="*/ 1536192 h 1536192"/>
              <a:gd name="connsiteX3" fmla="*/ 4059936 w 4059936"/>
              <a:gd name="connsiteY3" fmla="*/ 566928 h 1536192"/>
              <a:gd name="connsiteX4" fmla="*/ 621792 w 4059936"/>
              <a:gd name="connsiteY4" fmla="*/ 0 h 1536192"/>
              <a:gd name="connsiteX5" fmla="*/ 0 w 4059936"/>
              <a:gd name="connsiteY5" fmla="*/ 1207008 h 1536192"/>
              <a:gd name="connsiteX0" fmla="*/ 0 w 4059936"/>
              <a:gd name="connsiteY0" fmla="*/ 1207008 h 1536192"/>
              <a:gd name="connsiteX1" fmla="*/ 1069848 w 4059936"/>
              <a:gd name="connsiteY1" fmla="*/ 1536192 h 1536192"/>
              <a:gd name="connsiteX2" fmla="*/ 4059936 w 4059936"/>
              <a:gd name="connsiteY2" fmla="*/ 1536192 h 1536192"/>
              <a:gd name="connsiteX3" fmla="*/ 4059936 w 4059936"/>
              <a:gd name="connsiteY3" fmla="*/ 283464 h 1536192"/>
              <a:gd name="connsiteX4" fmla="*/ 621792 w 4059936"/>
              <a:gd name="connsiteY4" fmla="*/ 0 h 1536192"/>
              <a:gd name="connsiteX5" fmla="*/ 0 w 4059936"/>
              <a:gd name="connsiteY5" fmla="*/ 1207008 h 1536192"/>
              <a:gd name="connsiteX0" fmla="*/ 0 w 4059936"/>
              <a:gd name="connsiteY0" fmla="*/ 1371394 h 1700578"/>
              <a:gd name="connsiteX1" fmla="*/ 1069848 w 4059936"/>
              <a:gd name="connsiteY1" fmla="*/ 1700578 h 1700578"/>
              <a:gd name="connsiteX2" fmla="*/ 4059936 w 4059936"/>
              <a:gd name="connsiteY2" fmla="*/ 1700578 h 1700578"/>
              <a:gd name="connsiteX3" fmla="*/ 4059936 w 4059936"/>
              <a:gd name="connsiteY3" fmla="*/ 447850 h 1700578"/>
              <a:gd name="connsiteX4" fmla="*/ 683437 w 4059936"/>
              <a:gd name="connsiteY4" fmla="*/ 0 h 1700578"/>
              <a:gd name="connsiteX5" fmla="*/ 0 w 4059936"/>
              <a:gd name="connsiteY5" fmla="*/ 1371394 h 1700578"/>
              <a:gd name="connsiteX0" fmla="*/ 0 w 4059936"/>
              <a:gd name="connsiteY0" fmla="*/ 1371394 h 1700578"/>
              <a:gd name="connsiteX1" fmla="*/ 1069848 w 4059936"/>
              <a:gd name="connsiteY1" fmla="*/ 1700578 h 1700578"/>
              <a:gd name="connsiteX2" fmla="*/ 4059936 w 4059936"/>
              <a:gd name="connsiteY2" fmla="*/ 1700578 h 1700578"/>
              <a:gd name="connsiteX3" fmla="*/ 4059936 w 4059936"/>
              <a:gd name="connsiteY3" fmla="*/ 283463 h 1700578"/>
              <a:gd name="connsiteX4" fmla="*/ 683437 w 4059936"/>
              <a:gd name="connsiteY4" fmla="*/ 0 h 1700578"/>
              <a:gd name="connsiteX5" fmla="*/ 0 w 4059936"/>
              <a:gd name="connsiteY5" fmla="*/ 1371394 h 1700578"/>
              <a:gd name="connsiteX0" fmla="*/ 0 w 4059936"/>
              <a:gd name="connsiteY0" fmla="*/ 1104266 h 1433450"/>
              <a:gd name="connsiteX1" fmla="*/ 1069848 w 4059936"/>
              <a:gd name="connsiteY1" fmla="*/ 1433450 h 1433450"/>
              <a:gd name="connsiteX2" fmla="*/ 4059936 w 4059936"/>
              <a:gd name="connsiteY2" fmla="*/ 1433450 h 1433450"/>
              <a:gd name="connsiteX3" fmla="*/ 4059936 w 4059936"/>
              <a:gd name="connsiteY3" fmla="*/ 16335 h 1433450"/>
              <a:gd name="connsiteX4" fmla="*/ 632066 w 4059936"/>
              <a:gd name="connsiteY4" fmla="*/ 0 h 1433450"/>
              <a:gd name="connsiteX5" fmla="*/ 0 w 4059936"/>
              <a:gd name="connsiteY5" fmla="*/ 1104266 h 1433450"/>
              <a:gd name="connsiteX0" fmla="*/ 0 w 4059936"/>
              <a:gd name="connsiteY0" fmla="*/ 1104266 h 1433450"/>
              <a:gd name="connsiteX1" fmla="*/ 1069848 w 4059936"/>
              <a:gd name="connsiteY1" fmla="*/ 1433450 h 1433450"/>
              <a:gd name="connsiteX2" fmla="*/ 4059936 w 4059936"/>
              <a:gd name="connsiteY2" fmla="*/ 1433450 h 1433450"/>
              <a:gd name="connsiteX3" fmla="*/ 4059936 w 4059936"/>
              <a:gd name="connsiteY3" fmla="*/ 406753 h 1433450"/>
              <a:gd name="connsiteX4" fmla="*/ 632066 w 4059936"/>
              <a:gd name="connsiteY4" fmla="*/ 0 h 1433450"/>
              <a:gd name="connsiteX5" fmla="*/ 0 w 4059936"/>
              <a:gd name="connsiteY5" fmla="*/ 1104266 h 1433450"/>
              <a:gd name="connsiteX0" fmla="*/ 0 w 4059936"/>
              <a:gd name="connsiteY0" fmla="*/ 929605 h 1258789"/>
              <a:gd name="connsiteX1" fmla="*/ 1069848 w 4059936"/>
              <a:gd name="connsiteY1" fmla="*/ 1258789 h 1258789"/>
              <a:gd name="connsiteX2" fmla="*/ 4059936 w 4059936"/>
              <a:gd name="connsiteY2" fmla="*/ 1258789 h 1258789"/>
              <a:gd name="connsiteX3" fmla="*/ 4059936 w 4059936"/>
              <a:gd name="connsiteY3" fmla="*/ 232092 h 1258789"/>
              <a:gd name="connsiteX4" fmla="*/ 632066 w 4059936"/>
              <a:gd name="connsiteY4" fmla="*/ 0 h 1258789"/>
              <a:gd name="connsiteX5" fmla="*/ 0 w 4059936"/>
              <a:gd name="connsiteY5" fmla="*/ 929605 h 1258789"/>
              <a:gd name="connsiteX0" fmla="*/ 0 w 4059936"/>
              <a:gd name="connsiteY0" fmla="*/ 1137564 h 1466748"/>
              <a:gd name="connsiteX1" fmla="*/ 1069848 w 4059936"/>
              <a:gd name="connsiteY1" fmla="*/ 1466748 h 1466748"/>
              <a:gd name="connsiteX2" fmla="*/ 4059936 w 4059936"/>
              <a:gd name="connsiteY2" fmla="*/ 1466748 h 1466748"/>
              <a:gd name="connsiteX3" fmla="*/ 4059936 w 4059936"/>
              <a:gd name="connsiteY3" fmla="*/ 440051 h 1466748"/>
              <a:gd name="connsiteX4" fmla="*/ 1013325 w 4059936"/>
              <a:gd name="connsiteY4" fmla="*/ 0 h 1466748"/>
              <a:gd name="connsiteX5" fmla="*/ 0 w 4059936"/>
              <a:gd name="connsiteY5" fmla="*/ 1137564 h 1466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9936" h="1466748">
                <a:moveTo>
                  <a:pt x="0" y="1137564"/>
                </a:moveTo>
                <a:lnTo>
                  <a:pt x="1069848" y="1466748"/>
                </a:lnTo>
                <a:lnTo>
                  <a:pt x="4059936" y="1466748"/>
                </a:lnTo>
                <a:lnTo>
                  <a:pt x="4059936" y="440051"/>
                </a:lnTo>
                <a:lnTo>
                  <a:pt x="1013325" y="0"/>
                </a:lnTo>
                <a:lnTo>
                  <a:pt x="0" y="1137564"/>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r>
              <a:rPr lang="da-DK" sz="1404">
                <a:solidFill>
                  <a:srgbClr val="FFFFFF"/>
                </a:solidFill>
              </a:rPr>
              <a:t> </a:t>
            </a:r>
          </a:p>
        </p:txBody>
      </p:sp>
      <p:pic>
        <p:nvPicPr>
          <p:cNvPr id="7" name="Billede 6">
            <a:extLst>
              <a:ext uri="{FF2B5EF4-FFF2-40B4-BE49-F238E27FC236}">
                <a16:creationId xmlns:a16="http://schemas.microsoft.com/office/drawing/2014/main" id="{2AD3CB37-1437-44F2-05F9-CDEC469257F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525" y="0"/>
            <a:ext cx="388302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r>
              <a:rPr lang="da-DK"/>
              <a:t>Klik for at redigere i masteren</a:t>
            </a:r>
          </a:p>
        </p:txBody>
      </p:sp>
      <p:sp>
        <p:nvSpPr>
          <p:cNvPr id="6" name="Pladsholder til billede 11"/>
          <p:cNvSpPr>
            <a:spLocks noGrp="1"/>
          </p:cNvSpPr>
          <p:nvPr>
            <p:ph type="pic" sz="quarter" idx="13"/>
          </p:nvPr>
        </p:nvSpPr>
        <p:spPr>
          <a:xfrm>
            <a:off x="6016752" y="1953940"/>
            <a:ext cx="2335086" cy="3301746"/>
          </a:xfrm>
          <a:solidFill>
            <a:schemeClr val="bg1"/>
          </a:solidFill>
          <a:ln w="1270">
            <a:solidFill>
              <a:schemeClr val="bg1">
                <a:lumMod val="50000"/>
              </a:schemeClr>
            </a:solidFill>
          </a:ln>
        </p:spPr>
        <p:txBody>
          <a:bodyPr rtlCol="0">
            <a:normAutofit/>
          </a:bodyPr>
          <a:lstStyle>
            <a:lvl1pPr marL="0" indent="0">
              <a:buNone/>
              <a:defRPr sz="800"/>
            </a:lvl1pPr>
          </a:lstStyle>
          <a:p>
            <a:pPr lvl="0"/>
            <a:r>
              <a:rPr lang="da-DK" noProof="0"/>
              <a:t>Klik på ikonet for at tilføje et billede</a:t>
            </a:r>
          </a:p>
        </p:txBody>
      </p:sp>
    </p:spTree>
    <p:extLst>
      <p:ext uri="{BB962C8B-B14F-4D97-AF65-F5344CB8AC3E}">
        <p14:creationId xmlns:p14="http://schemas.microsoft.com/office/powerpoint/2010/main" val="33806370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kst_grønboks_printscreen">
    <p:spTree>
      <p:nvGrpSpPr>
        <p:cNvPr id="1" name=""/>
        <p:cNvGrpSpPr/>
        <p:nvPr/>
      </p:nvGrpSpPr>
      <p:grpSpPr>
        <a:xfrm>
          <a:off x="0" y="0"/>
          <a:ext cx="0" cy="0"/>
          <a:chOff x="0" y="0"/>
          <a:chExt cx="0" cy="0"/>
        </a:xfrm>
      </p:grpSpPr>
      <p:sp>
        <p:nvSpPr>
          <p:cNvPr id="2" name="Kombinationstegning 3">
            <a:extLst>
              <a:ext uri="{FF2B5EF4-FFF2-40B4-BE49-F238E27FC236}">
                <a16:creationId xmlns:a16="http://schemas.microsoft.com/office/drawing/2014/main" id="{777CD608-1D0E-44C4-EAB2-B3F1C6DF2028}"/>
              </a:ext>
            </a:extLst>
          </p:cNvPr>
          <p:cNvSpPr/>
          <p:nvPr userDrawn="1"/>
        </p:nvSpPr>
        <p:spPr>
          <a:xfrm>
            <a:off x="777875" y="2573338"/>
            <a:ext cx="4933950" cy="3122612"/>
          </a:xfrm>
          <a:custGeom>
            <a:avLst/>
            <a:gdLst>
              <a:gd name="connsiteX0" fmla="*/ 254524 w 707010"/>
              <a:gd name="connsiteY0" fmla="*/ 0 h 584462"/>
              <a:gd name="connsiteX1" fmla="*/ 622169 w 707010"/>
              <a:gd name="connsiteY1" fmla="*/ 113122 h 584462"/>
              <a:gd name="connsiteX2" fmla="*/ 707010 w 707010"/>
              <a:gd name="connsiteY2" fmla="*/ 499621 h 584462"/>
              <a:gd name="connsiteX3" fmla="*/ 367646 w 707010"/>
              <a:gd name="connsiteY3" fmla="*/ 584462 h 584462"/>
              <a:gd name="connsiteX4" fmla="*/ 0 w 707010"/>
              <a:gd name="connsiteY4" fmla="*/ 377073 h 584462"/>
              <a:gd name="connsiteX5" fmla="*/ 254524 w 707010"/>
              <a:gd name="connsiteY5" fmla="*/ 0 h 584462"/>
              <a:gd name="connsiteX0" fmla="*/ 0 w 712802"/>
              <a:gd name="connsiteY0" fmla="*/ 0 h 558654"/>
              <a:gd name="connsiteX1" fmla="*/ 627961 w 712802"/>
              <a:gd name="connsiteY1" fmla="*/ 87314 h 558654"/>
              <a:gd name="connsiteX2" fmla="*/ 712802 w 712802"/>
              <a:gd name="connsiteY2" fmla="*/ 473813 h 558654"/>
              <a:gd name="connsiteX3" fmla="*/ 373438 w 712802"/>
              <a:gd name="connsiteY3" fmla="*/ 558654 h 558654"/>
              <a:gd name="connsiteX4" fmla="*/ 5792 w 712802"/>
              <a:gd name="connsiteY4" fmla="*/ 351265 h 558654"/>
              <a:gd name="connsiteX5" fmla="*/ 0 w 712802"/>
              <a:gd name="connsiteY5" fmla="*/ 0 h 558654"/>
              <a:gd name="connsiteX0" fmla="*/ 0 w 712802"/>
              <a:gd name="connsiteY0" fmla="*/ 0 h 558654"/>
              <a:gd name="connsiteX1" fmla="*/ 627961 w 712802"/>
              <a:gd name="connsiteY1" fmla="*/ 87314 h 558654"/>
              <a:gd name="connsiteX2" fmla="*/ 712802 w 712802"/>
              <a:gd name="connsiteY2" fmla="*/ 473813 h 558654"/>
              <a:gd name="connsiteX3" fmla="*/ 373438 w 712802"/>
              <a:gd name="connsiteY3" fmla="*/ 558654 h 558654"/>
              <a:gd name="connsiteX4" fmla="*/ 2598 w 712802"/>
              <a:gd name="connsiteY4" fmla="*/ 470629 h 558654"/>
              <a:gd name="connsiteX5" fmla="*/ 0 w 712802"/>
              <a:gd name="connsiteY5" fmla="*/ 0 h 558654"/>
              <a:gd name="connsiteX0" fmla="*/ 0 w 712802"/>
              <a:gd name="connsiteY0" fmla="*/ 0 h 558654"/>
              <a:gd name="connsiteX1" fmla="*/ 627961 w 712802"/>
              <a:gd name="connsiteY1" fmla="*/ 67958 h 558654"/>
              <a:gd name="connsiteX2" fmla="*/ 712802 w 712802"/>
              <a:gd name="connsiteY2" fmla="*/ 473813 h 558654"/>
              <a:gd name="connsiteX3" fmla="*/ 373438 w 712802"/>
              <a:gd name="connsiteY3" fmla="*/ 558654 h 558654"/>
              <a:gd name="connsiteX4" fmla="*/ 2598 w 712802"/>
              <a:gd name="connsiteY4" fmla="*/ 470629 h 558654"/>
              <a:gd name="connsiteX5" fmla="*/ 0 w 712802"/>
              <a:gd name="connsiteY5" fmla="*/ 0 h 558654"/>
              <a:gd name="connsiteX0" fmla="*/ 0 w 714399"/>
              <a:gd name="connsiteY0" fmla="*/ 46567 h 490696"/>
              <a:gd name="connsiteX1" fmla="*/ 629558 w 714399"/>
              <a:gd name="connsiteY1" fmla="*/ 0 h 490696"/>
              <a:gd name="connsiteX2" fmla="*/ 714399 w 714399"/>
              <a:gd name="connsiteY2" fmla="*/ 405855 h 490696"/>
              <a:gd name="connsiteX3" fmla="*/ 375035 w 714399"/>
              <a:gd name="connsiteY3" fmla="*/ 490696 h 490696"/>
              <a:gd name="connsiteX4" fmla="*/ 4195 w 714399"/>
              <a:gd name="connsiteY4" fmla="*/ 402671 h 490696"/>
              <a:gd name="connsiteX5" fmla="*/ 0 w 714399"/>
              <a:gd name="connsiteY5" fmla="*/ 46567 h 490696"/>
              <a:gd name="connsiteX0" fmla="*/ 0 w 714399"/>
              <a:gd name="connsiteY0" fmla="*/ 114314 h 558443"/>
              <a:gd name="connsiteX1" fmla="*/ 573662 w 714399"/>
              <a:gd name="connsiteY1" fmla="*/ 0 h 558443"/>
              <a:gd name="connsiteX2" fmla="*/ 714399 w 714399"/>
              <a:gd name="connsiteY2" fmla="*/ 473602 h 558443"/>
              <a:gd name="connsiteX3" fmla="*/ 375035 w 714399"/>
              <a:gd name="connsiteY3" fmla="*/ 558443 h 558443"/>
              <a:gd name="connsiteX4" fmla="*/ 4195 w 714399"/>
              <a:gd name="connsiteY4" fmla="*/ 470418 h 558443"/>
              <a:gd name="connsiteX5" fmla="*/ 0 w 714399"/>
              <a:gd name="connsiteY5" fmla="*/ 114314 h 558443"/>
              <a:gd name="connsiteX0" fmla="*/ 0 w 714399"/>
              <a:gd name="connsiteY0" fmla="*/ 93345 h 558443"/>
              <a:gd name="connsiteX1" fmla="*/ 573662 w 714399"/>
              <a:gd name="connsiteY1" fmla="*/ 0 h 558443"/>
              <a:gd name="connsiteX2" fmla="*/ 714399 w 714399"/>
              <a:gd name="connsiteY2" fmla="*/ 473602 h 558443"/>
              <a:gd name="connsiteX3" fmla="*/ 375035 w 714399"/>
              <a:gd name="connsiteY3" fmla="*/ 558443 h 558443"/>
              <a:gd name="connsiteX4" fmla="*/ 4195 w 714399"/>
              <a:gd name="connsiteY4" fmla="*/ 470418 h 558443"/>
              <a:gd name="connsiteX5" fmla="*/ 0 w 714399"/>
              <a:gd name="connsiteY5" fmla="*/ 93345 h 558443"/>
              <a:gd name="connsiteX0" fmla="*/ 0 w 714399"/>
              <a:gd name="connsiteY0" fmla="*/ 19281 h 484379"/>
              <a:gd name="connsiteX1" fmla="*/ 582828 w 714399"/>
              <a:gd name="connsiteY1" fmla="*/ 0 h 484379"/>
              <a:gd name="connsiteX2" fmla="*/ 714399 w 714399"/>
              <a:gd name="connsiteY2" fmla="*/ 399538 h 484379"/>
              <a:gd name="connsiteX3" fmla="*/ 375035 w 714399"/>
              <a:gd name="connsiteY3" fmla="*/ 484379 h 484379"/>
              <a:gd name="connsiteX4" fmla="*/ 4195 w 714399"/>
              <a:gd name="connsiteY4" fmla="*/ 396354 h 484379"/>
              <a:gd name="connsiteX5" fmla="*/ 0 w 714399"/>
              <a:gd name="connsiteY5" fmla="*/ 19281 h 484379"/>
              <a:gd name="connsiteX0" fmla="*/ 0 w 714399"/>
              <a:gd name="connsiteY0" fmla="*/ 50758 h 515856"/>
              <a:gd name="connsiteX1" fmla="*/ 562662 w 714399"/>
              <a:gd name="connsiteY1" fmla="*/ 0 h 515856"/>
              <a:gd name="connsiteX2" fmla="*/ 714399 w 714399"/>
              <a:gd name="connsiteY2" fmla="*/ 431015 h 515856"/>
              <a:gd name="connsiteX3" fmla="*/ 375035 w 714399"/>
              <a:gd name="connsiteY3" fmla="*/ 515856 h 515856"/>
              <a:gd name="connsiteX4" fmla="*/ 4195 w 714399"/>
              <a:gd name="connsiteY4" fmla="*/ 427831 h 515856"/>
              <a:gd name="connsiteX5" fmla="*/ 0 w 714399"/>
              <a:gd name="connsiteY5" fmla="*/ 50758 h 515856"/>
              <a:gd name="connsiteX0" fmla="*/ 1070 w 715469"/>
              <a:gd name="connsiteY0" fmla="*/ 50758 h 515856"/>
              <a:gd name="connsiteX1" fmla="*/ 563732 w 715469"/>
              <a:gd name="connsiteY1" fmla="*/ 0 h 515856"/>
              <a:gd name="connsiteX2" fmla="*/ 715469 w 715469"/>
              <a:gd name="connsiteY2" fmla="*/ 431015 h 515856"/>
              <a:gd name="connsiteX3" fmla="*/ 376105 w 715469"/>
              <a:gd name="connsiteY3" fmla="*/ 515856 h 515856"/>
              <a:gd name="connsiteX4" fmla="*/ 498 w 715469"/>
              <a:gd name="connsiteY4" fmla="*/ 427831 h 515856"/>
              <a:gd name="connsiteX5" fmla="*/ 1070 w 715469"/>
              <a:gd name="connsiteY5" fmla="*/ 50758 h 515856"/>
              <a:gd name="connsiteX0" fmla="*/ 572 w 714971"/>
              <a:gd name="connsiteY0" fmla="*/ 50758 h 515856"/>
              <a:gd name="connsiteX1" fmla="*/ 563234 w 714971"/>
              <a:gd name="connsiteY1" fmla="*/ 0 h 515856"/>
              <a:gd name="connsiteX2" fmla="*/ 714971 w 714971"/>
              <a:gd name="connsiteY2" fmla="*/ 431015 h 515856"/>
              <a:gd name="connsiteX3" fmla="*/ 375607 w 714971"/>
              <a:gd name="connsiteY3" fmla="*/ 515856 h 515856"/>
              <a:gd name="connsiteX4" fmla="*/ 0 w 714971"/>
              <a:gd name="connsiteY4" fmla="*/ 427831 h 515856"/>
              <a:gd name="connsiteX5" fmla="*/ 572 w 714971"/>
              <a:gd name="connsiteY5" fmla="*/ 50758 h 515856"/>
              <a:gd name="connsiteX0" fmla="*/ 34 w 714433"/>
              <a:gd name="connsiteY0" fmla="*/ 50758 h 515856"/>
              <a:gd name="connsiteX1" fmla="*/ 562696 w 714433"/>
              <a:gd name="connsiteY1" fmla="*/ 0 h 515856"/>
              <a:gd name="connsiteX2" fmla="*/ 714433 w 714433"/>
              <a:gd name="connsiteY2" fmla="*/ 431015 h 515856"/>
              <a:gd name="connsiteX3" fmla="*/ 375069 w 714433"/>
              <a:gd name="connsiteY3" fmla="*/ 515856 h 515856"/>
              <a:gd name="connsiteX4" fmla="*/ 0 w 714433"/>
              <a:gd name="connsiteY4" fmla="*/ 429701 h 515856"/>
              <a:gd name="connsiteX5" fmla="*/ 34 w 714433"/>
              <a:gd name="connsiteY5" fmla="*/ 50758 h 515856"/>
              <a:gd name="connsiteX0" fmla="*/ 31226 w 745625"/>
              <a:gd name="connsiteY0" fmla="*/ 50758 h 515856"/>
              <a:gd name="connsiteX1" fmla="*/ 593888 w 745625"/>
              <a:gd name="connsiteY1" fmla="*/ 0 h 515856"/>
              <a:gd name="connsiteX2" fmla="*/ 745625 w 745625"/>
              <a:gd name="connsiteY2" fmla="*/ 431015 h 515856"/>
              <a:gd name="connsiteX3" fmla="*/ 406261 w 745625"/>
              <a:gd name="connsiteY3" fmla="*/ 515856 h 515856"/>
              <a:gd name="connsiteX4" fmla="*/ 0 w 745625"/>
              <a:gd name="connsiteY4" fmla="*/ 389181 h 515856"/>
              <a:gd name="connsiteX5" fmla="*/ 31226 w 745625"/>
              <a:gd name="connsiteY5" fmla="*/ 50758 h 515856"/>
              <a:gd name="connsiteX0" fmla="*/ 0 w 714399"/>
              <a:gd name="connsiteY0" fmla="*/ 50758 h 515856"/>
              <a:gd name="connsiteX1" fmla="*/ 562662 w 714399"/>
              <a:gd name="connsiteY1" fmla="*/ 0 h 515856"/>
              <a:gd name="connsiteX2" fmla="*/ 714399 w 714399"/>
              <a:gd name="connsiteY2" fmla="*/ 431015 h 515856"/>
              <a:gd name="connsiteX3" fmla="*/ 375035 w 714399"/>
              <a:gd name="connsiteY3" fmla="*/ 515856 h 515856"/>
              <a:gd name="connsiteX4" fmla="*/ 5344 w 714399"/>
              <a:gd name="connsiteY4" fmla="*/ 421597 h 515856"/>
              <a:gd name="connsiteX5" fmla="*/ 0 w 714399"/>
              <a:gd name="connsiteY5" fmla="*/ 50758 h 515856"/>
              <a:gd name="connsiteX0" fmla="*/ 34 w 714433"/>
              <a:gd name="connsiteY0" fmla="*/ 50758 h 515856"/>
              <a:gd name="connsiteX1" fmla="*/ 562696 w 714433"/>
              <a:gd name="connsiteY1" fmla="*/ 0 h 515856"/>
              <a:gd name="connsiteX2" fmla="*/ 714433 w 714433"/>
              <a:gd name="connsiteY2" fmla="*/ 431015 h 515856"/>
              <a:gd name="connsiteX3" fmla="*/ 375069 w 714433"/>
              <a:gd name="connsiteY3" fmla="*/ 515856 h 515856"/>
              <a:gd name="connsiteX4" fmla="*/ 0 w 714433"/>
              <a:gd name="connsiteY4" fmla="*/ 422220 h 515856"/>
              <a:gd name="connsiteX5" fmla="*/ 34 w 714433"/>
              <a:gd name="connsiteY5" fmla="*/ 50758 h 515856"/>
              <a:gd name="connsiteX0" fmla="*/ 0 w 714399"/>
              <a:gd name="connsiteY0" fmla="*/ 50758 h 515856"/>
              <a:gd name="connsiteX1" fmla="*/ 562662 w 714399"/>
              <a:gd name="connsiteY1" fmla="*/ 0 h 515856"/>
              <a:gd name="connsiteX2" fmla="*/ 714399 w 714399"/>
              <a:gd name="connsiteY2" fmla="*/ 431015 h 515856"/>
              <a:gd name="connsiteX3" fmla="*/ 375035 w 714399"/>
              <a:gd name="connsiteY3" fmla="*/ 515856 h 515856"/>
              <a:gd name="connsiteX4" fmla="*/ 504 w 714399"/>
              <a:gd name="connsiteY4" fmla="*/ 423467 h 515856"/>
              <a:gd name="connsiteX5" fmla="*/ 0 w 714399"/>
              <a:gd name="connsiteY5" fmla="*/ 50758 h 515856"/>
              <a:gd name="connsiteX0" fmla="*/ 0 w 714399"/>
              <a:gd name="connsiteY0" fmla="*/ 50758 h 515856"/>
              <a:gd name="connsiteX1" fmla="*/ 562662 w 714399"/>
              <a:gd name="connsiteY1" fmla="*/ 0 h 515856"/>
              <a:gd name="connsiteX2" fmla="*/ 714399 w 714399"/>
              <a:gd name="connsiteY2" fmla="*/ 431015 h 515856"/>
              <a:gd name="connsiteX3" fmla="*/ 375035 w 714399"/>
              <a:gd name="connsiteY3" fmla="*/ 515856 h 515856"/>
              <a:gd name="connsiteX4" fmla="*/ 504 w 714399"/>
              <a:gd name="connsiteY4" fmla="*/ 423467 h 515856"/>
              <a:gd name="connsiteX5" fmla="*/ 0 w 714399"/>
              <a:gd name="connsiteY5" fmla="*/ 50758 h 515856"/>
              <a:gd name="connsiteX0" fmla="*/ 0 w 714399"/>
              <a:gd name="connsiteY0" fmla="*/ 108265 h 573363"/>
              <a:gd name="connsiteX1" fmla="*/ 540613 w 714399"/>
              <a:gd name="connsiteY1" fmla="*/ 0 h 573363"/>
              <a:gd name="connsiteX2" fmla="*/ 714399 w 714399"/>
              <a:gd name="connsiteY2" fmla="*/ 488522 h 573363"/>
              <a:gd name="connsiteX3" fmla="*/ 375035 w 714399"/>
              <a:gd name="connsiteY3" fmla="*/ 573363 h 573363"/>
              <a:gd name="connsiteX4" fmla="*/ 504 w 714399"/>
              <a:gd name="connsiteY4" fmla="*/ 480974 h 573363"/>
              <a:gd name="connsiteX5" fmla="*/ 0 w 714399"/>
              <a:gd name="connsiteY5" fmla="*/ 108265 h 573363"/>
              <a:gd name="connsiteX0" fmla="*/ 0 w 714399"/>
              <a:gd name="connsiteY0" fmla="*/ 59278 h 573363"/>
              <a:gd name="connsiteX1" fmla="*/ 540613 w 714399"/>
              <a:gd name="connsiteY1" fmla="*/ 0 h 573363"/>
              <a:gd name="connsiteX2" fmla="*/ 714399 w 714399"/>
              <a:gd name="connsiteY2" fmla="*/ 488522 h 573363"/>
              <a:gd name="connsiteX3" fmla="*/ 375035 w 714399"/>
              <a:gd name="connsiteY3" fmla="*/ 573363 h 573363"/>
              <a:gd name="connsiteX4" fmla="*/ 504 w 714399"/>
              <a:gd name="connsiteY4" fmla="*/ 480974 h 573363"/>
              <a:gd name="connsiteX5" fmla="*/ 0 w 714399"/>
              <a:gd name="connsiteY5" fmla="*/ 59278 h 573363"/>
              <a:gd name="connsiteX0" fmla="*/ 0 w 714399"/>
              <a:gd name="connsiteY0" fmla="*/ 9581 h 523666"/>
              <a:gd name="connsiteX1" fmla="*/ 560212 w 714399"/>
              <a:gd name="connsiteY1" fmla="*/ 0 h 523666"/>
              <a:gd name="connsiteX2" fmla="*/ 714399 w 714399"/>
              <a:gd name="connsiteY2" fmla="*/ 438825 h 523666"/>
              <a:gd name="connsiteX3" fmla="*/ 375035 w 714399"/>
              <a:gd name="connsiteY3" fmla="*/ 523666 h 523666"/>
              <a:gd name="connsiteX4" fmla="*/ 504 w 714399"/>
              <a:gd name="connsiteY4" fmla="*/ 431277 h 523666"/>
              <a:gd name="connsiteX5" fmla="*/ 0 w 714399"/>
              <a:gd name="connsiteY5" fmla="*/ 9581 h 523666"/>
              <a:gd name="connsiteX0" fmla="*/ 721 w 713895"/>
              <a:gd name="connsiteY0" fmla="*/ 56438 h 523666"/>
              <a:gd name="connsiteX1" fmla="*/ 559708 w 713895"/>
              <a:gd name="connsiteY1" fmla="*/ 0 h 523666"/>
              <a:gd name="connsiteX2" fmla="*/ 713895 w 713895"/>
              <a:gd name="connsiteY2" fmla="*/ 438825 h 523666"/>
              <a:gd name="connsiteX3" fmla="*/ 374531 w 713895"/>
              <a:gd name="connsiteY3" fmla="*/ 523666 h 523666"/>
              <a:gd name="connsiteX4" fmla="*/ 0 w 713895"/>
              <a:gd name="connsiteY4" fmla="*/ 431277 h 523666"/>
              <a:gd name="connsiteX5" fmla="*/ 721 w 713895"/>
              <a:gd name="connsiteY5" fmla="*/ 56438 h 523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3895" h="523666">
                <a:moveTo>
                  <a:pt x="721" y="56438"/>
                </a:moveTo>
                <a:lnTo>
                  <a:pt x="559708" y="0"/>
                </a:lnTo>
                <a:lnTo>
                  <a:pt x="713895" y="438825"/>
                </a:lnTo>
                <a:lnTo>
                  <a:pt x="374531" y="523666"/>
                </a:lnTo>
                <a:lnTo>
                  <a:pt x="0" y="431277"/>
                </a:lnTo>
                <a:cubicBezTo>
                  <a:pt x="220" y="432008"/>
                  <a:pt x="1039" y="70045"/>
                  <a:pt x="721" y="56438"/>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solidFill>
                <a:srgbClr val="FFFFFF"/>
              </a:solidFill>
            </a:endParaRPr>
          </a:p>
        </p:txBody>
      </p:sp>
      <p:sp>
        <p:nvSpPr>
          <p:cNvPr id="3" name="Kombinationstegning 4">
            <a:extLst>
              <a:ext uri="{FF2B5EF4-FFF2-40B4-BE49-F238E27FC236}">
                <a16:creationId xmlns:a16="http://schemas.microsoft.com/office/drawing/2014/main" id="{43C8855A-0184-608F-095B-40E92EEA9D60}"/>
              </a:ext>
            </a:extLst>
          </p:cNvPr>
          <p:cNvSpPr>
            <a:spLocks/>
          </p:cNvSpPr>
          <p:nvPr userDrawn="1"/>
        </p:nvSpPr>
        <p:spPr bwMode="auto">
          <a:xfrm>
            <a:off x="2624138" y="4467225"/>
            <a:ext cx="4979987" cy="1246188"/>
          </a:xfrm>
          <a:custGeom>
            <a:avLst/>
            <a:gdLst>
              <a:gd name="T0" fmla="*/ 0 w 4190496"/>
              <a:gd name="T1" fmla="*/ 1246188 h 1048643"/>
              <a:gd name="T2" fmla="*/ 1398679 w 4190496"/>
              <a:gd name="T3" fmla="*/ 1237953 h 1048643"/>
              <a:gd name="T4" fmla="*/ 4979908 w 4190496"/>
              <a:gd name="T5" fmla="*/ 1224020 h 1048643"/>
              <a:gd name="T6" fmla="*/ 4952044 w 4190496"/>
              <a:gd name="T7" fmla="*/ 0 h 1048643"/>
              <a:gd name="T8" fmla="*/ 2454407 w 4190496"/>
              <a:gd name="T9" fmla="*/ 122875 h 1048643"/>
              <a:gd name="T10" fmla="*/ 0 w 4190496"/>
              <a:gd name="T11" fmla="*/ 1246188 h 1048643"/>
              <a:gd name="T12" fmla="*/ 0 60000 65536"/>
              <a:gd name="T13" fmla="*/ 0 60000 65536"/>
              <a:gd name="T14" fmla="*/ 0 60000 65536"/>
              <a:gd name="T15" fmla="*/ 0 60000 65536"/>
              <a:gd name="T16" fmla="*/ 0 60000 65536"/>
              <a:gd name="T17" fmla="*/ 0 60000 65536"/>
              <a:gd name="T18" fmla="*/ 0 w 4190496"/>
              <a:gd name="T19" fmla="*/ 0 h 1048643"/>
              <a:gd name="T20" fmla="*/ 4190496 w 4190496"/>
              <a:gd name="T21" fmla="*/ 1048643 h 1048643"/>
            </a:gdLst>
            <a:ahLst/>
            <a:cxnLst>
              <a:cxn ang="T12">
                <a:pos x="T0" y="T1"/>
              </a:cxn>
              <a:cxn ang="T13">
                <a:pos x="T2" y="T3"/>
              </a:cxn>
              <a:cxn ang="T14">
                <a:pos x="T4" y="T5"/>
              </a:cxn>
              <a:cxn ang="T15">
                <a:pos x="T6" y="T7"/>
              </a:cxn>
              <a:cxn ang="T16">
                <a:pos x="T8" y="T9"/>
              </a:cxn>
              <a:cxn ang="T17">
                <a:pos x="T10" y="T11"/>
              </a:cxn>
            </a:cxnLst>
            <a:rect l="T18" t="T19" r="T20" b="T21"/>
            <a:pathLst>
              <a:path w="4190496" h="1048643">
                <a:moveTo>
                  <a:pt x="0" y="1048643"/>
                </a:moveTo>
                <a:lnTo>
                  <a:pt x="1176961" y="1041713"/>
                </a:lnTo>
                <a:lnTo>
                  <a:pt x="4190496" y="1029989"/>
                </a:lnTo>
                <a:lnTo>
                  <a:pt x="4167049" y="0"/>
                </a:lnTo>
                <a:lnTo>
                  <a:pt x="2065336" y="103397"/>
                </a:lnTo>
                <a:lnTo>
                  <a:pt x="0" y="1048643"/>
                </a:lnTo>
                <a:close/>
              </a:path>
            </a:pathLst>
          </a:custGeom>
          <a:blipFill dpi="0" rotWithShape="1">
            <a:blip r:embed="rId2"/>
            <a:srcRect/>
            <a:stretch>
              <a:fillRect/>
            </a:stretch>
          </a:blipFill>
          <a:ln>
            <a:noFill/>
          </a:ln>
        </p:spPr>
        <p:txBody>
          <a:bodyPr anchor="ctr"/>
          <a:lstStyle/>
          <a:p>
            <a:pPr algn="ctr" defTabSz="713232" eaLnBrk="1" fontAlgn="auto" hangingPunct="1">
              <a:spcBef>
                <a:spcPts val="0"/>
              </a:spcBef>
              <a:spcAft>
                <a:spcPts val="0"/>
              </a:spcAft>
              <a:defRPr/>
            </a:pPr>
            <a:r>
              <a:rPr lang="da-DK" sz="1404">
                <a:solidFill>
                  <a:srgbClr val="FFFFFF"/>
                </a:solidFill>
                <a:latin typeface="+mn-lt"/>
              </a:rPr>
              <a:t> </a:t>
            </a:r>
          </a:p>
        </p:txBody>
      </p:sp>
      <p:sp>
        <p:nvSpPr>
          <p:cNvPr id="4" name="Kombinationstegning 5">
            <a:extLst>
              <a:ext uri="{FF2B5EF4-FFF2-40B4-BE49-F238E27FC236}">
                <a16:creationId xmlns:a16="http://schemas.microsoft.com/office/drawing/2014/main" id="{09FB82B4-F4C3-629D-45A9-005EC3D4675D}"/>
              </a:ext>
            </a:extLst>
          </p:cNvPr>
          <p:cNvSpPr/>
          <p:nvPr userDrawn="1"/>
        </p:nvSpPr>
        <p:spPr>
          <a:xfrm>
            <a:off x="4503738" y="5419725"/>
            <a:ext cx="1260475" cy="293688"/>
          </a:xfrm>
          <a:custGeom>
            <a:avLst/>
            <a:gdLst>
              <a:gd name="connsiteX0" fmla="*/ 109728 w 1060704"/>
              <a:gd name="connsiteY0" fmla="*/ 0 h 246888"/>
              <a:gd name="connsiteX1" fmla="*/ 0 w 1060704"/>
              <a:gd name="connsiteY1" fmla="*/ 246888 h 246888"/>
              <a:gd name="connsiteX2" fmla="*/ 1060704 w 1060704"/>
              <a:gd name="connsiteY2" fmla="*/ 246888 h 246888"/>
              <a:gd name="connsiteX3" fmla="*/ 109728 w 1060704"/>
              <a:gd name="connsiteY3" fmla="*/ 0 h 246888"/>
              <a:gd name="connsiteX0" fmla="*/ 114836 w 1060704"/>
              <a:gd name="connsiteY0" fmla="*/ 0 h 246888"/>
              <a:gd name="connsiteX1" fmla="*/ 0 w 1060704"/>
              <a:gd name="connsiteY1" fmla="*/ 246888 h 246888"/>
              <a:gd name="connsiteX2" fmla="*/ 1060704 w 1060704"/>
              <a:gd name="connsiteY2" fmla="*/ 246888 h 246888"/>
              <a:gd name="connsiteX3" fmla="*/ 114836 w 1060704"/>
              <a:gd name="connsiteY3" fmla="*/ 0 h 246888"/>
            </a:gdLst>
            <a:ahLst/>
            <a:cxnLst>
              <a:cxn ang="0">
                <a:pos x="connsiteX0" y="connsiteY0"/>
              </a:cxn>
              <a:cxn ang="0">
                <a:pos x="connsiteX1" y="connsiteY1"/>
              </a:cxn>
              <a:cxn ang="0">
                <a:pos x="connsiteX2" y="connsiteY2"/>
              </a:cxn>
              <a:cxn ang="0">
                <a:pos x="connsiteX3" y="connsiteY3"/>
              </a:cxn>
            </a:cxnLst>
            <a:rect l="l" t="t" r="r" b="b"/>
            <a:pathLst>
              <a:path w="1060704" h="246888">
                <a:moveTo>
                  <a:pt x="114836" y="0"/>
                </a:moveTo>
                <a:lnTo>
                  <a:pt x="0" y="246888"/>
                </a:lnTo>
                <a:lnTo>
                  <a:pt x="1060704" y="246888"/>
                </a:lnTo>
                <a:lnTo>
                  <a:pt x="11483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solidFill>
                <a:srgbClr val="FFFFFF"/>
              </a:solidFill>
            </a:endParaRPr>
          </a:p>
        </p:txBody>
      </p:sp>
      <p:sp>
        <p:nvSpPr>
          <p:cNvPr id="5" name="Kombinationstegning 6">
            <a:extLst>
              <a:ext uri="{FF2B5EF4-FFF2-40B4-BE49-F238E27FC236}">
                <a16:creationId xmlns:a16="http://schemas.microsoft.com/office/drawing/2014/main" id="{4F1F1A1F-5215-C25E-01CE-40847F784233}"/>
              </a:ext>
            </a:extLst>
          </p:cNvPr>
          <p:cNvSpPr/>
          <p:nvPr userDrawn="1"/>
        </p:nvSpPr>
        <p:spPr>
          <a:xfrm>
            <a:off x="4319588" y="3970338"/>
            <a:ext cx="4824412" cy="1743075"/>
          </a:xfrm>
          <a:custGeom>
            <a:avLst/>
            <a:gdLst>
              <a:gd name="connsiteX0" fmla="*/ 0 w 4059936"/>
              <a:gd name="connsiteY0" fmla="*/ 1207008 h 1536192"/>
              <a:gd name="connsiteX1" fmla="*/ 1069848 w 4059936"/>
              <a:gd name="connsiteY1" fmla="*/ 1536192 h 1536192"/>
              <a:gd name="connsiteX2" fmla="*/ 4059936 w 4059936"/>
              <a:gd name="connsiteY2" fmla="*/ 1536192 h 1536192"/>
              <a:gd name="connsiteX3" fmla="*/ 4059936 w 4059936"/>
              <a:gd name="connsiteY3" fmla="*/ 566928 h 1536192"/>
              <a:gd name="connsiteX4" fmla="*/ 621792 w 4059936"/>
              <a:gd name="connsiteY4" fmla="*/ 0 h 1536192"/>
              <a:gd name="connsiteX5" fmla="*/ 0 w 4059936"/>
              <a:gd name="connsiteY5" fmla="*/ 1207008 h 1536192"/>
              <a:gd name="connsiteX0" fmla="*/ 0 w 4059936"/>
              <a:gd name="connsiteY0" fmla="*/ 1207008 h 1536192"/>
              <a:gd name="connsiteX1" fmla="*/ 1069848 w 4059936"/>
              <a:gd name="connsiteY1" fmla="*/ 1536192 h 1536192"/>
              <a:gd name="connsiteX2" fmla="*/ 4059936 w 4059936"/>
              <a:gd name="connsiteY2" fmla="*/ 1536192 h 1536192"/>
              <a:gd name="connsiteX3" fmla="*/ 4059936 w 4059936"/>
              <a:gd name="connsiteY3" fmla="*/ 283464 h 1536192"/>
              <a:gd name="connsiteX4" fmla="*/ 621792 w 4059936"/>
              <a:gd name="connsiteY4" fmla="*/ 0 h 1536192"/>
              <a:gd name="connsiteX5" fmla="*/ 0 w 4059936"/>
              <a:gd name="connsiteY5" fmla="*/ 1207008 h 1536192"/>
              <a:gd name="connsiteX0" fmla="*/ 0 w 4059936"/>
              <a:gd name="connsiteY0" fmla="*/ 1371394 h 1700578"/>
              <a:gd name="connsiteX1" fmla="*/ 1069848 w 4059936"/>
              <a:gd name="connsiteY1" fmla="*/ 1700578 h 1700578"/>
              <a:gd name="connsiteX2" fmla="*/ 4059936 w 4059936"/>
              <a:gd name="connsiteY2" fmla="*/ 1700578 h 1700578"/>
              <a:gd name="connsiteX3" fmla="*/ 4059936 w 4059936"/>
              <a:gd name="connsiteY3" fmla="*/ 447850 h 1700578"/>
              <a:gd name="connsiteX4" fmla="*/ 683437 w 4059936"/>
              <a:gd name="connsiteY4" fmla="*/ 0 h 1700578"/>
              <a:gd name="connsiteX5" fmla="*/ 0 w 4059936"/>
              <a:gd name="connsiteY5" fmla="*/ 1371394 h 1700578"/>
              <a:gd name="connsiteX0" fmla="*/ 0 w 4059936"/>
              <a:gd name="connsiteY0" fmla="*/ 1371394 h 1700578"/>
              <a:gd name="connsiteX1" fmla="*/ 1069848 w 4059936"/>
              <a:gd name="connsiteY1" fmla="*/ 1700578 h 1700578"/>
              <a:gd name="connsiteX2" fmla="*/ 4059936 w 4059936"/>
              <a:gd name="connsiteY2" fmla="*/ 1700578 h 1700578"/>
              <a:gd name="connsiteX3" fmla="*/ 4059936 w 4059936"/>
              <a:gd name="connsiteY3" fmla="*/ 283463 h 1700578"/>
              <a:gd name="connsiteX4" fmla="*/ 683437 w 4059936"/>
              <a:gd name="connsiteY4" fmla="*/ 0 h 1700578"/>
              <a:gd name="connsiteX5" fmla="*/ 0 w 4059936"/>
              <a:gd name="connsiteY5" fmla="*/ 1371394 h 1700578"/>
              <a:gd name="connsiteX0" fmla="*/ 0 w 4059936"/>
              <a:gd name="connsiteY0" fmla="*/ 1104266 h 1433450"/>
              <a:gd name="connsiteX1" fmla="*/ 1069848 w 4059936"/>
              <a:gd name="connsiteY1" fmla="*/ 1433450 h 1433450"/>
              <a:gd name="connsiteX2" fmla="*/ 4059936 w 4059936"/>
              <a:gd name="connsiteY2" fmla="*/ 1433450 h 1433450"/>
              <a:gd name="connsiteX3" fmla="*/ 4059936 w 4059936"/>
              <a:gd name="connsiteY3" fmla="*/ 16335 h 1433450"/>
              <a:gd name="connsiteX4" fmla="*/ 632066 w 4059936"/>
              <a:gd name="connsiteY4" fmla="*/ 0 h 1433450"/>
              <a:gd name="connsiteX5" fmla="*/ 0 w 4059936"/>
              <a:gd name="connsiteY5" fmla="*/ 1104266 h 1433450"/>
              <a:gd name="connsiteX0" fmla="*/ 0 w 4059936"/>
              <a:gd name="connsiteY0" fmla="*/ 1104266 h 1433450"/>
              <a:gd name="connsiteX1" fmla="*/ 1069848 w 4059936"/>
              <a:gd name="connsiteY1" fmla="*/ 1433450 h 1433450"/>
              <a:gd name="connsiteX2" fmla="*/ 4059936 w 4059936"/>
              <a:gd name="connsiteY2" fmla="*/ 1433450 h 1433450"/>
              <a:gd name="connsiteX3" fmla="*/ 4059936 w 4059936"/>
              <a:gd name="connsiteY3" fmla="*/ 406753 h 1433450"/>
              <a:gd name="connsiteX4" fmla="*/ 632066 w 4059936"/>
              <a:gd name="connsiteY4" fmla="*/ 0 h 1433450"/>
              <a:gd name="connsiteX5" fmla="*/ 0 w 4059936"/>
              <a:gd name="connsiteY5" fmla="*/ 1104266 h 1433450"/>
              <a:gd name="connsiteX0" fmla="*/ 0 w 4059936"/>
              <a:gd name="connsiteY0" fmla="*/ 929605 h 1258789"/>
              <a:gd name="connsiteX1" fmla="*/ 1069848 w 4059936"/>
              <a:gd name="connsiteY1" fmla="*/ 1258789 h 1258789"/>
              <a:gd name="connsiteX2" fmla="*/ 4059936 w 4059936"/>
              <a:gd name="connsiteY2" fmla="*/ 1258789 h 1258789"/>
              <a:gd name="connsiteX3" fmla="*/ 4059936 w 4059936"/>
              <a:gd name="connsiteY3" fmla="*/ 232092 h 1258789"/>
              <a:gd name="connsiteX4" fmla="*/ 632066 w 4059936"/>
              <a:gd name="connsiteY4" fmla="*/ 0 h 1258789"/>
              <a:gd name="connsiteX5" fmla="*/ 0 w 4059936"/>
              <a:gd name="connsiteY5" fmla="*/ 929605 h 1258789"/>
              <a:gd name="connsiteX0" fmla="*/ 0 w 4059936"/>
              <a:gd name="connsiteY0" fmla="*/ 1137564 h 1466748"/>
              <a:gd name="connsiteX1" fmla="*/ 1069848 w 4059936"/>
              <a:gd name="connsiteY1" fmla="*/ 1466748 h 1466748"/>
              <a:gd name="connsiteX2" fmla="*/ 4059936 w 4059936"/>
              <a:gd name="connsiteY2" fmla="*/ 1466748 h 1466748"/>
              <a:gd name="connsiteX3" fmla="*/ 4059936 w 4059936"/>
              <a:gd name="connsiteY3" fmla="*/ 440051 h 1466748"/>
              <a:gd name="connsiteX4" fmla="*/ 1013325 w 4059936"/>
              <a:gd name="connsiteY4" fmla="*/ 0 h 1466748"/>
              <a:gd name="connsiteX5" fmla="*/ 0 w 4059936"/>
              <a:gd name="connsiteY5" fmla="*/ 1137564 h 1466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9936" h="1466748">
                <a:moveTo>
                  <a:pt x="0" y="1137564"/>
                </a:moveTo>
                <a:lnTo>
                  <a:pt x="1069848" y="1466748"/>
                </a:lnTo>
                <a:lnTo>
                  <a:pt x="4059936" y="1466748"/>
                </a:lnTo>
                <a:lnTo>
                  <a:pt x="4059936" y="440051"/>
                </a:lnTo>
                <a:lnTo>
                  <a:pt x="1013325" y="0"/>
                </a:lnTo>
                <a:lnTo>
                  <a:pt x="0" y="1137564"/>
                </a:lnTo>
                <a:close/>
              </a:path>
            </a:pathLst>
          </a:custGeom>
          <a:solidFill>
            <a:srgbClr val="BFE9F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r>
              <a:rPr lang="da-DK" sz="1404">
                <a:solidFill>
                  <a:srgbClr val="FFFFFF"/>
                </a:solidFill>
              </a:rPr>
              <a:t> </a:t>
            </a:r>
          </a:p>
        </p:txBody>
      </p:sp>
      <p:pic>
        <p:nvPicPr>
          <p:cNvPr id="6" name="Billede 7">
            <a:extLst>
              <a:ext uri="{FF2B5EF4-FFF2-40B4-BE49-F238E27FC236}">
                <a16:creationId xmlns:a16="http://schemas.microsoft.com/office/drawing/2014/main" id="{6A351BD6-032E-520D-A6E6-60394795ABF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525" y="0"/>
            <a:ext cx="388302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Pladsholder til billede 11"/>
          <p:cNvSpPr>
            <a:spLocks noGrp="1"/>
          </p:cNvSpPr>
          <p:nvPr>
            <p:ph type="pic" sz="quarter" idx="13"/>
          </p:nvPr>
        </p:nvSpPr>
        <p:spPr>
          <a:xfrm>
            <a:off x="5764331" y="1200742"/>
            <a:ext cx="2867768" cy="4054944"/>
          </a:xfrm>
          <a:solidFill>
            <a:schemeClr val="bg1"/>
          </a:solidFill>
          <a:ln w="1270">
            <a:solidFill>
              <a:schemeClr val="bg1">
                <a:lumMod val="50000"/>
              </a:schemeClr>
            </a:solidFill>
          </a:ln>
        </p:spPr>
        <p:txBody>
          <a:bodyPr rtlCol="0">
            <a:normAutofit/>
          </a:bodyPr>
          <a:lstStyle>
            <a:lvl1pPr marL="0" indent="0">
              <a:buNone/>
              <a:defRPr sz="800"/>
            </a:lvl1pPr>
          </a:lstStyle>
          <a:p>
            <a:pPr lvl="0"/>
            <a:r>
              <a:rPr lang="da-DK" noProof="0"/>
              <a:t>Klik på ikonet for at tilføje et billede</a:t>
            </a:r>
          </a:p>
        </p:txBody>
      </p:sp>
      <p:sp>
        <p:nvSpPr>
          <p:cNvPr id="15" name="Pladsholder til tekst 14"/>
          <p:cNvSpPr>
            <a:spLocks noGrp="1"/>
          </p:cNvSpPr>
          <p:nvPr>
            <p:ph type="body" sz="quarter" idx="14"/>
          </p:nvPr>
        </p:nvSpPr>
        <p:spPr>
          <a:xfrm>
            <a:off x="1083126" y="3216413"/>
            <a:ext cx="3898285" cy="2168072"/>
          </a:xfrm>
        </p:spPr>
        <p:txBody>
          <a:bodyPr>
            <a:normAutofit/>
          </a:bodyPr>
          <a:lstStyle>
            <a:lvl1pPr marL="0" indent="0">
              <a:spcBef>
                <a:spcPts val="0"/>
              </a:spcBef>
              <a:spcAft>
                <a:spcPts val="600"/>
              </a:spcAft>
              <a:buNone/>
              <a:defRPr sz="2400" b="1">
                <a:solidFill>
                  <a:schemeClr val="bg1"/>
                </a:solidFill>
              </a:defRPr>
            </a:lvl1pPr>
            <a:lvl2pPr marL="342900" indent="0">
              <a:buNone/>
              <a:defRPr sz="2000" b="1"/>
            </a:lvl2pPr>
          </a:lstStyle>
          <a:p>
            <a:pPr lvl="0"/>
            <a:r>
              <a:rPr lang="da-DK" dirty="0"/>
              <a:t>Klik for at redigere teksttypografierne i masteren</a:t>
            </a:r>
          </a:p>
        </p:txBody>
      </p:sp>
      <p:sp>
        <p:nvSpPr>
          <p:cNvPr id="22" name="Titel 21"/>
          <p:cNvSpPr>
            <a:spLocks noGrp="1"/>
          </p:cNvSpPr>
          <p:nvPr>
            <p:ph type="title"/>
          </p:nvPr>
        </p:nvSpPr>
        <p:spPr>
          <a:xfrm>
            <a:off x="792163" y="1200742"/>
            <a:ext cx="4338637" cy="1061248"/>
          </a:xfrm>
        </p:spPr>
        <p:txBody>
          <a:bodyPr/>
          <a:lstStyle/>
          <a:p>
            <a:r>
              <a:rPr lang="da-DK"/>
              <a:t>Klik for at redigere i masteren</a:t>
            </a:r>
          </a:p>
        </p:txBody>
      </p:sp>
    </p:spTree>
    <p:extLst>
      <p:ext uri="{BB962C8B-B14F-4D97-AF65-F5344CB8AC3E}">
        <p14:creationId xmlns:p14="http://schemas.microsoft.com/office/powerpoint/2010/main" val="21742546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å_boks">
    <p:spTree>
      <p:nvGrpSpPr>
        <p:cNvPr id="1" name=""/>
        <p:cNvGrpSpPr/>
        <p:nvPr/>
      </p:nvGrpSpPr>
      <p:grpSpPr>
        <a:xfrm>
          <a:off x="0" y="0"/>
          <a:ext cx="0" cy="0"/>
          <a:chOff x="0" y="0"/>
          <a:chExt cx="0" cy="0"/>
        </a:xfrm>
      </p:grpSpPr>
      <p:pic>
        <p:nvPicPr>
          <p:cNvPr id="3" name="Billede 3">
            <a:extLst>
              <a:ext uri="{FF2B5EF4-FFF2-40B4-BE49-F238E27FC236}">
                <a16:creationId xmlns:a16="http://schemas.microsoft.com/office/drawing/2014/main" id="{B989BC4D-3BAB-934E-2FB8-818735C4D23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80288" y="5019675"/>
            <a:ext cx="7112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Lige forbindelse 4">
            <a:extLst>
              <a:ext uri="{FF2B5EF4-FFF2-40B4-BE49-F238E27FC236}">
                <a16:creationId xmlns:a16="http://schemas.microsoft.com/office/drawing/2014/main" id="{C714D89C-D66B-B790-0CF1-250AAD9120E5}"/>
              </a:ext>
            </a:extLst>
          </p:cNvPr>
          <p:cNvCxnSpPr/>
          <p:nvPr userDrawn="1"/>
        </p:nvCxnSpPr>
        <p:spPr>
          <a:xfrm>
            <a:off x="8094663" y="5110163"/>
            <a:ext cx="0" cy="312737"/>
          </a:xfrm>
          <a:prstGeom prst="line">
            <a:avLst/>
          </a:prstGeom>
        </p:spPr>
        <p:style>
          <a:lnRef idx="1">
            <a:schemeClr val="accent1"/>
          </a:lnRef>
          <a:fillRef idx="0">
            <a:schemeClr val="accent1"/>
          </a:fillRef>
          <a:effectRef idx="0">
            <a:schemeClr val="accent1"/>
          </a:effectRef>
          <a:fontRef idx="minor">
            <a:schemeClr val="tx1"/>
          </a:fontRef>
        </p:style>
      </p:cxnSp>
      <p:pic>
        <p:nvPicPr>
          <p:cNvPr id="5" name="Billede 5">
            <a:extLst>
              <a:ext uri="{FF2B5EF4-FFF2-40B4-BE49-F238E27FC236}">
                <a16:creationId xmlns:a16="http://schemas.microsoft.com/office/drawing/2014/main" id="{BB0B82CB-50B5-979F-6D5C-7CAFF201621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490788" y="0"/>
            <a:ext cx="6653212"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792163" y="1200742"/>
            <a:ext cx="3077104" cy="2774358"/>
          </a:xfrm>
        </p:spPr>
        <p:txBody>
          <a:bodyPr/>
          <a:lstStyle/>
          <a:p>
            <a:r>
              <a:rPr lang="da-DK"/>
              <a:t>Klik for at redigere i masteren</a:t>
            </a:r>
          </a:p>
        </p:txBody>
      </p:sp>
      <p:sp>
        <p:nvSpPr>
          <p:cNvPr id="6" name="Slide Number Placeholder 5">
            <a:extLst>
              <a:ext uri="{FF2B5EF4-FFF2-40B4-BE49-F238E27FC236}">
                <a16:creationId xmlns:a16="http://schemas.microsoft.com/office/drawing/2014/main" id="{62E3D735-B6E9-A1FF-13B8-5BEE6D42906A}"/>
              </a:ext>
            </a:extLst>
          </p:cNvPr>
          <p:cNvSpPr>
            <a:spLocks noGrp="1"/>
          </p:cNvSpPr>
          <p:nvPr>
            <p:ph type="sldNum" sz="quarter" idx="10"/>
          </p:nvPr>
        </p:nvSpPr>
        <p:spPr>
          <a:xfrm>
            <a:off x="8005763" y="5099050"/>
            <a:ext cx="346075" cy="304800"/>
          </a:xfrm>
          <a:prstGeom prst="rect">
            <a:avLst/>
          </a:prstGeom>
        </p:spPr>
        <p:txBody>
          <a:bodyPr vert="horz" wrap="square" lIns="0" tIns="0" rIns="0" bIns="0" numCol="1" anchor="t" anchorCtr="0" compatLnSpc="1">
            <a:prstTxWarp prst="textNoShape">
              <a:avLst/>
            </a:prstTxWarp>
          </a:bodyPr>
          <a:lstStyle>
            <a:lvl1pPr algn="r" eaLnBrk="1" hangingPunct="1">
              <a:defRPr sz="1100" b="1">
                <a:solidFill>
                  <a:srgbClr val="2C3338"/>
                </a:solidFill>
              </a:defRPr>
            </a:lvl1pPr>
          </a:lstStyle>
          <a:p>
            <a:pPr>
              <a:defRPr/>
            </a:pPr>
            <a:fld id="{D48167A2-E4C7-41BD-AB55-444636FAAAFB}" type="slidenum">
              <a:rPr lang="da-DK" altLang="da-DK"/>
              <a:pPr>
                <a:defRPr/>
              </a:pPr>
              <a:t>‹nr.›</a:t>
            </a:fld>
            <a:endParaRPr lang="da-DK" altLang="da-DK"/>
          </a:p>
        </p:txBody>
      </p:sp>
    </p:spTree>
    <p:extLst>
      <p:ext uri="{BB962C8B-B14F-4D97-AF65-F5344CB8AC3E}">
        <p14:creationId xmlns:p14="http://schemas.microsoft.com/office/powerpoint/2010/main" val="2478732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Brugerdefineret layout">
    <p:spTree>
      <p:nvGrpSpPr>
        <p:cNvPr id="1" name=""/>
        <p:cNvGrpSpPr/>
        <p:nvPr/>
      </p:nvGrpSpPr>
      <p:grpSpPr>
        <a:xfrm>
          <a:off x="0" y="0"/>
          <a:ext cx="0" cy="0"/>
          <a:chOff x="0" y="0"/>
          <a:chExt cx="0" cy="0"/>
        </a:xfrm>
      </p:grpSpPr>
      <p:pic>
        <p:nvPicPr>
          <p:cNvPr id="3" name="Billede 3">
            <a:extLst>
              <a:ext uri="{FF2B5EF4-FFF2-40B4-BE49-F238E27FC236}">
                <a16:creationId xmlns:a16="http://schemas.microsoft.com/office/drawing/2014/main" id="{6A4EA8B5-14F9-EE9B-9424-E577A28798A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80288" y="5019675"/>
            <a:ext cx="7112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Lige forbindelse 4">
            <a:extLst>
              <a:ext uri="{FF2B5EF4-FFF2-40B4-BE49-F238E27FC236}">
                <a16:creationId xmlns:a16="http://schemas.microsoft.com/office/drawing/2014/main" id="{322634A5-40FB-1DA9-9468-F581086312FF}"/>
              </a:ext>
            </a:extLst>
          </p:cNvPr>
          <p:cNvCxnSpPr/>
          <p:nvPr userDrawn="1"/>
        </p:nvCxnSpPr>
        <p:spPr>
          <a:xfrm>
            <a:off x="8094663" y="5110163"/>
            <a:ext cx="0" cy="312737"/>
          </a:xfrm>
          <a:prstGeom prst="line">
            <a:avLst/>
          </a:prstGeom>
        </p:spPr>
        <p:style>
          <a:lnRef idx="1">
            <a:schemeClr val="accent1"/>
          </a:lnRef>
          <a:fillRef idx="0">
            <a:schemeClr val="accent1"/>
          </a:fillRef>
          <a:effectRef idx="0">
            <a:schemeClr val="accent1"/>
          </a:effectRef>
          <a:fontRef idx="minor">
            <a:schemeClr val="tx1"/>
          </a:fontRef>
        </p:style>
      </p:cxnSp>
      <p:sp>
        <p:nvSpPr>
          <p:cNvPr id="5" name="Kombinationstegning 5">
            <a:extLst>
              <a:ext uri="{FF2B5EF4-FFF2-40B4-BE49-F238E27FC236}">
                <a16:creationId xmlns:a16="http://schemas.microsoft.com/office/drawing/2014/main" id="{D4D836B6-51FE-4486-D6C9-A478CE1C1579}"/>
              </a:ext>
            </a:extLst>
          </p:cNvPr>
          <p:cNvSpPr>
            <a:spLocks/>
          </p:cNvSpPr>
          <p:nvPr userDrawn="1"/>
        </p:nvSpPr>
        <p:spPr bwMode="auto">
          <a:xfrm>
            <a:off x="5495925" y="1911350"/>
            <a:ext cx="3668713" cy="1241425"/>
          </a:xfrm>
          <a:custGeom>
            <a:avLst/>
            <a:gdLst>
              <a:gd name="T0" fmla="*/ 0 w 4190496"/>
              <a:gd name="T1" fmla="*/ 1242398 h 1048643"/>
              <a:gd name="T2" fmla="*/ 1030175 w 4190496"/>
              <a:gd name="T3" fmla="*/ 1234188 h 1048643"/>
              <a:gd name="T4" fmla="*/ 3667874 w 4190496"/>
              <a:gd name="T5" fmla="*/ 1220297 h 1048643"/>
              <a:gd name="T6" fmla="*/ 3647351 w 4190496"/>
              <a:gd name="T7" fmla="*/ 0 h 1048643"/>
              <a:gd name="T8" fmla="*/ 1807756 w 4190496"/>
              <a:gd name="T9" fmla="*/ 122501 h 1048643"/>
              <a:gd name="T10" fmla="*/ 0 w 4190496"/>
              <a:gd name="T11" fmla="*/ 1242398 h 1048643"/>
              <a:gd name="T12" fmla="*/ 0 60000 65536"/>
              <a:gd name="T13" fmla="*/ 0 60000 65536"/>
              <a:gd name="T14" fmla="*/ 0 60000 65536"/>
              <a:gd name="T15" fmla="*/ 0 60000 65536"/>
              <a:gd name="T16" fmla="*/ 0 60000 65536"/>
              <a:gd name="T17" fmla="*/ 0 60000 65536"/>
              <a:gd name="T18" fmla="*/ 0 w 4190496"/>
              <a:gd name="T19" fmla="*/ 0 h 1048643"/>
              <a:gd name="T20" fmla="*/ 4190496 w 4190496"/>
              <a:gd name="T21" fmla="*/ 1048643 h 1048643"/>
            </a:gdLst>
            <a:ahLst/>
            <a:cxnLst>
              <a:cxn ang="T12">
                <a:pos x="T0" y="T1"/>
              </a:cxn>
              <a:cxn ang="T13">
                <a:pos x="T2" y="T3"/>
              </a:cxn>
              <a:cxn ang="T14">
                <a:pos x="T4" y="T5"/>
              </a:cxn>
              <a:cxn ang="T15">
                <a:pos x="T6" y="T7"/>
              </a:cxn>
              <a:cxn ang="T16">
                <a:pos x="T8" y="T9"/>
              </a:cxn>
              <a:cxn ang="T17">
                <a:pos x="T10" y="T11"/>
              </a:cxn>
            </a:cxnLst>
            <a:rect l="T18" t="T19" r="T20" b="T21"/>
            <a:pathLst>
              <a:path w="4190496" h="1048643">
                <a:moveTo>
                  <a:pt x="0" y="1048643"/>
                </a:moveTo>
                <a:lnTo>
                  <a:pt x="1176961" y="1041713"/>
                </a:lnTo>
                <a:lnTo>
                  <a:pt x="4190496" y="1029989"/>
                </a:lnTo>
                <a:lnTo>
                  <a:pt x="4167049" y="0"/>
                </a:lnTo>
                <a:lnTo>
                  <a:pt x="2065336" y="103397"/>
                </a:lnTo>
                <a:lnTo>
                  <a:pt x="0" y="1048643"/>
                </a:lnTo>
                <a:close/>
              </a:path>
            </a:pathLst>
          </a:custGeom>
          <a:blipFill dpi="0" rotWithShape="1">
            <a:blip r:embed="rId3"/>
            <a:srcRect/>
            <a:stretch>
              <a:fillRect/>
            </a:stretch>
          </a:blipFill>
          <a:ln>
            <a:noFill/>
          </a:ln>
        </p:spPr>
        <p:txBody>
          <a:bodyPr anchor="ctr"/>
          <a:lstStyle/>
          <a:p>
            <a:pPr algn="ctr" defTabSz="713232" eaLnBrk="1" fontAlgn="auto" hangingPunct="1">
              <a:spcBef>
                <a:spcPts val="0"/>
              </a:spcBef>
              <a:spcAft>
                <a:spcPts val="0"/>
              </a:spcAft>
              <a:defRPr/>
            </a:pPr>
            <a:r>
              <a:rPr lang="da-DK" sz="1404">
                <a:solidFill>
                  <a:srgbClr val="FFFFFF"/>
                </a:solidFill>
                <a:latin typeface="+mn-lt"/>
              </a:rPr>
              <a:t> </a:t>
            </a:r>
          </a:p>
        </p:txBody>
      </p:sp>
      <p:sp>
        <p:nvSpPr>
          <p:cNvPr id="6" name="Kombinationstegning 6">
            <a:extLst>
              <a:ext uri="{FF2B5EF4-FFF2-40B4-BE49-F238E27FC236}">
                <a16:creationId xmlns:a16="http://schemas.microsoft.com/office/drawing/2014/main" id="{5EB2BCED-BAF2-2BA3-1371-9B6EF9B8708C}"/>
              </a:ext>
            </a:extLst>
          </p:cNvPr>
          <p:cNvSpPr/>
          <p:nvPr userDrawn="1"/>
        </p:nvSpPr>
        <p:spPr>
          <a:xfrm rot="10800000">
            <a:off x="8216900" y="4748213"/>
            <a:ext cx="1060450" cy="247650"/>
          </a:xfrm>
          <a:custGeom>
            <a:avLst/>
            <a:gdLst>
              <a:gd name="connsiteX0" fmla="*/ 109728 w 1060704"/>
              <a:gd name="connsiteY0" fmla="*/ 0 h 246888"/>
              <a:gd name="connsiteX1" fmla="*/ 0 w 1060704"/>
              <a:gd name="connsiteY1" fmla="*/ 246888 h 246888"/>
              <a:gd name="connsiteX2" fmla="*/ 1060704 w 1060704"/>
              <a:gd name="connsiteY2" fmla="*/ 246888 h 246888"/>
              <a:gd name="connsiteX3" fmla="*/ 109728 w 1060704"/>
              <a:gd name="connsiteY3" fmla="*/ 0 h 246888"/>
              <a:gd name="connsiteX0" fmla="*/ 114836 w 1060704"/>
              <a:gd name="connsiteY0" fmla="*/ 0 h 246888"/>
              <a:gd name="connsiteX1" fmla="*/ 0 w 1060704"/>
              <a:gd name="connsiteY1" fmla="*/ 246888 h 246888"/>
              <a:gd name="connsiteX2" fmla="*/ 1060704 w 1060704"/>
              <a:gd name="connsiteY2" fmla="*/ 246888 h 246888"/>
              <a:gd name="connsiteX3" fmla="*/ 114836 w 1060704"/>
              <a:gd name="connsiteY3" fmla="*/ 0 h 246888"/>
            </a:gdLst>
            <a:ahLst/>
            <a:cxnLst>
              <a:cxn ang="0">
                <a:pos x="connsiteX0" y="connsiteY0"/>
              </a:cxn>
              <a:cxn ang="0">
                <a:pos x="connsiteX1" y="connsiteY1"/>
              </a:cxn>
              <a:cxn ang="0">
                <a:pos x="connsiteX2" y="connsiteY2"/>
              </a:cxn>
              <a:cxn ang="0">
                <a:pos x="connsiteX3" y="connsiteY3"/>
              </a:cxn>
            </a:cxnLst>
            <a:rect l="l" t="t" r="r" b="b"/>
            <a:pathLst>
              <a:path w="1060704" h="246888">
                <a:moveTo>
                  <a:pt x="114836" y="0"/>
                </a:moveTo>
                <a:lnTo>
                  <a:pt x="0" y="246888"/>
                </a:lnTo>
                <a:lnTo>
                  <a:pt x="1060704" y="246888"/>
                </a:lnTo>
                <a:lnTo>
                  <a:pt x="114836"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solidFill>
                <a:srgbClr val="FFFFFF"/>
              </a:solidFill>
            </a:endParaRPr>
          </a:p>
        </p:txBody>
      </p:sp>
      <p:sp>
        <p:nvSpPr>
          <p:cNvPr id="7" name="Kombinationstegning 7">
            <a:extLst>
              <a:ext uri="{FF2B5EF4-FFF2-40B4-BE49-F238E27FC236}">
                <a16:creationId xmlns:a16="http://schemas.microsoft.com/office/drawing/2014/main" id="{D653AB2E-A6A8-DDA1-5CA3-C4EA4AEC8D91}"/>
              </a:ext>
            </a:extLst>
          </p:cNvPr>
          <p:cNvSpPr/>
          <p:nvPr userDrawn="1"/>
        </p:nvSpPr>
        <p:spPr>
          <a:xfrm>
            <a:off x="5094288" y="2032000"/>
            <a:ext cx="4059237" cy="2735263"/>
          </a:xfrm>
          <a:custGeom>
            <a:avLst/>
            <a:gdLst>
              <a:gd name="connsiteX0" fmla="*/ 0 w 4059936"/>
              <a:gd name="connsiteY0" fmla="*/ 1207008 h 1536192"/>
              <a:gd name="connsiteX1" fmla="*/ 1069848 w 4059936"/>
              <a:gd name="connsiteY1" fmla="*/ 1536192 h 1536192"/>
              <a:gd name="connsiteX2" fmla="*/ 4059936 w 4059936"/>
              <a:gd name="connsiteY2" fmla="*/ 1536192 h 1536192"/>
              <a:gd name="connsiteX3" fmla="*/ 4059936 w 4059936"/>
              <a:gd name="connsiteY3" fmla="*/ 566928 h 1536192"/>
              <a:gd name="connsiteX4" fmla="*/ 621792 w 4059936"/>
              <a:gd name="connsiteY4" fmla="*/ 0 h 1536192"/>
              <a:gd name="connsiteX5" fmla="*/ 0 w 4059936"/>
              <a:gd name="connsiteY5" fmla="*/ 1207008 h 1536192"/>
              <a:gd name="connsiteX0" fmla="*/ 0 w 4059936"/>
              <a:gd name="connsiteY0" fmla="*/ 1207008 h 1536192"/>
              <a:gd name="connsiteX1" fmla="*/ 1069848 w 4059936"/>
              <a:gd name="connsiteY1" fmla="*/ 1536192 h 1536192"/>
              <a:gd name="connsiteX2" fmla="*/ 4059936 w 4059936"/>
              <a:gd name="connsiteY2" fmla="*/ 1536192 h 1536192"/>
              <a:gd name="connsiteX3" fmla="*/ 4059936 w 4059936"/>
              <a:gd name="connsiteY3" fmla="*/ 283464 h 1536192"/>
              <a:gd name="connsiteX4" fmla="*/ 621792 w 4059936"/>
              <a:gd name="connsiteY4" fmla="*/ 0 h 1536192"/>
              <a:gd name="connsiteX5" fmla="*/ 0 w 4059936"/>
              <a:gd name="connsiteY5" fmla="*/ 1207008 h 1536192"/>
              <a:gd name="connsiteX0" fmla="*/ 0 w 4059936"/>
              <a:gd name="connsiteY0" fmla="*/ 1371394 h 1700578"/>
              <a:gd name="connsiteX1" fmla="*/ 1069848 w 4059936"/>
              <a:gd name="connsiteY1" fmla="*/ 1700578 h 1700578"/>
              <a:gd name="connsiteX2" fmla="*/ 4059936 w 4059936"/>
              <a:gd name="connsiteY2" fmla="*/ 1700578 h 1700578"/>
              <a:gd name="connsiteX3" fmla="*/ 4059936 w 4059936"/>
              <a:gd name="connsiteY3" fmla="*/ 447850 h 1700578"/>
              <a:gd name="connsiteX4" fmla="*/ 683437 w 4059936"/>
              <a:gd name="connsiteY4" fmla="*/ 0 h 1700578"/>
              <a:gd name="connsiteX5" fmla="*/ 0 w 4059936"/>
              <a:gd name="connsiteY5" fmla="*/ 1371394 h 1700578"/>
              <a:gd name="connsiteX0" fmla="*/ 0 w 4059936"/>
              <a:gd name="connsiteY0" fmla="*/ 1371394 h 1700578"/>
              <a:gd name="connsiteX1" fmla="*/ 1069848 w 4059936"/>
              <a:gd name="connsiteY1" fmla="*/ 1700578 h 1700578"/>
              <a:gd name="connsiteX2" fmla="*/ 4059936 w 4059936"/>
              <a:gd name="connsiteY2" fmla="*/ 1700578 h 1700578"/>
              <a:gd name="connsiteX3" fmla="*/ 4059936 w 4059936"/>
              <a:gd name="connsiteY3" fmla="*/ 283463 h 1700578"/>
              <a:gd name="connsiteX4" fmla="*/ 683437 w 4059936"/>
              <a:gd name="connsiteY4" fmla="*/ 0 h 1700578"/>
              <a:gd name="connsiteX5" fmla="*/ 0 w 4059936"/>
              <a:gd name="connsiteY5" fmla="*/ 1371394 h 1700578"/>
              <a:gd name="connsiteX0" fmla="*/ 0 w 4059936"/>
              <a:gd name="connsiteY0" fmla="*/ 1104266 h 1433450"/>
              <a:gd name="connsiteX1" fmla="*/ 1069848 w 4059936"/>
              <a:gd name="connsiteY1" fmla="*/ 1433450 h 1433450"/>
              <a:gd name="connsiteX2" fmla="*/ 4059936 w 4059936"/>
              <a:gd name="connsiteY2" fmla="*/ 1433450 h 1433450"/>
              <a:gd name="connsiteX3" fmla="*/ 4059936 w 4059936"/>
              <a:gd name="connsiteY3" fmla="*/ 16335 h 1433450"/>
              <a:gd name="connsiteX4" fmla="*/ 632066 w 4059936"/>
              <a:gd name="connsiteY4" fmla="*/ 0 h 1433450"/>
              <a:gd name="connsiteX5" fmla="*/ 0 w 4059936"/>
              <a:gd name="connsiteY5" fmla="*/ 1104266 h 1433450"/>
              <a:gd name="connsiteX0" fmla="*/ 0 w 4059936"/>
              <a:gd name="connsiteY0" fmla="*/ 1104266 h 1433450"/>
              <a:gd name="connsiteX1" fmla="*/ 1069848 w 4059936"/>
              <a:gd name="connsiteY1" fmla="*/ 1433450 h 1433450"/>
              <a:gd name="connsiteX2" fmla="*/ 4059936 w 4059936"/>
              <a:gd name="connsiteY2" fmla="*/ 1433450 h 1433450"/>
              <a:gd name="connsiteX3" fmla="*/ 4059936 w 4059936"/>
              <a:gd name="connsiteY3" fmla="*/ 406753 h 1433450"/>
              <a:gd name="connsiteX4" fmla="*/ 632066 w 4059936"/>
              <a:gd name="connsiteY4" fmla="*/ 0 h 1433450"/>
              <a:gd name="connsiteX5" fmla="*/ 0 w 4059936"/>
              <a:gd name="connsiteY5" fmla="*/ 1104266 h 1433450"/>
              <a:gd name="connsiteX0" fmla="*/ 0 w 4059936"/>
              <a:gd name="connsiteY0" fmla="*/ 929605 h 1258789"/>
              <a:gd name="connsiteX1" fmla="*/ 1069848 w 4059936"/>
              <a:gd name="connsiteY1" fmla="*/ 1258789 h 1258789"/>
              <a:gd name="connsiteX2" fmla="*/ 4059936 w 4059936"/>
              <a:gd name="connsiteY2" fmla="*/ 1258789 h 1258789"/>
              <a:gd name="connsiteX3" fmla="*/ 4059936 w 4059936"/>
              <a:gd name="connsiteY3" fmla="*/ 232092 h 1258789"/>
              <a:gd name="connsiteX4" fmla="*/ 632066 w 4059936"/>
              <a:gd name="connsiteY4" fmla="*/ 0 h 1258789"/>
              <a:gd name="connsiteX5" fmla="*/ 0 w 4059936"/>
              <a:gd name="connsiteY5" fmla="*/ 929605 h 1258789"/>
              <a:gd name="connsiteX0" fmla="*/ 0 w 4059936"/>
              <a:gd name="connsiteY0" fmla="*/ 929605 h 1258789"/>
              <a:gd name="connsiteX1" fmla="*/ 1069848 w 4059936"/>
              <a:gd name="connsiteY1" fmla="*/ 1258789 h 1258789"/>
              <a:gd name="connsiteX2" fmla="*/ 4059936 w 4059936"/>
              <a:gd name="connsiteY2" fmla="*/ 1258789 h 1258789"/>
              <a:gd name="connsiteX3" fmla="*/ 4049662 w 4059936"/>
              <a:gd name="connsiteY3" fmla="*/ 109177 h 1258789"/>
              <a:gd name="connsiteX4" fmla="*/ 632066 w 4059936"/>
              <a:gd name="connsiteY4" fmla="*/ 0 h 1258789"/>
              <a:gd name="connsiteX5" fmla="*/ 0 w 4059936"/>
              <a:gd name="connsiteY5" fmla="*/ 929605 h 125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9936" h="1258789">
                <a:moveTo>
                  <a:pt x="0" y="929605"/>
                </a:moveTo>
                <a:lnTo>
                  <a:pt x="1069848" y="1258789"/>
                </a:lnTo>
                <a:lnTo>
                  <a:pt x="4059936" y="1258789"/>
                </a:lnTo>
                <a:cubicBezTo>
                  <a:pt x="4056511" y="875585"/>
                  <a:pt x="4053087" y="492381"/>
                  <a:pt x="4049662" y="109177"/>
                </a:cubicBezTo>
                <a:lnTo>
                  <a:pt x="632066" y="0"/>
                </a:lnTo>
                <a:lnTo>
                  <a:pt x="0" y="929605"/>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r>
              <a:rPr lang="da-DK" sz="1404">
                <a:solidFill>
                  <a:srgbClr val="FFFFFF"/>
                </a:solidFill>
              </a:rPr>
              <a:t> </a:t>
            </a:r>
          </a:p>
        </p:txBody>
      </p:sp>
      <p:pic>
        <p:nvPicPr>
          <p:cNvPr id="8" name="Billede 8">
            <a:extLst>
              <a:ext uri="{FF2B5EF4-FFF2-40B4-BE49-F238E27FC236}">
                <a16:creationId xmlns:a16="http://schemas.microsoft.com/office/drawing/2014/main" id="{E604DFD5-B8DA-BAC6-9DED-B790DCAB8393}"/>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525" y="0"/>
            <a:ext cx="388302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r>
              <a:rPr lang="da-DK"/>
              <a:t>Klik for at redigere i masteren</a:t>
            </a:r>
          </a:p>
        </p:txBody>
      </p:sp>
      <p:sp>
        <p:nvSpPr>
          <p:cNvPr id="14" name="Pladsholder til tekst 13"/>
          <p:cNvSpPr>
            <a:spLocks noGrp="1"/>
          </p:cNvSpPr>
          <p:nvPr>
            <p:ph type="body" sz="quarter" idx="13"/>
          </p:nvPr>
        </p:nvSpPr>
        <p:spPr>
          <a:xfrm>
            <a:off x="5712431" y="2559050"/>
            <a:ext cx="2639407" cy="2043113"/>
          </a:xfrm>
        </p:spPr>
        <p:txBody>
          <a:bodyPr/>
          <a:lstStyle>
            <a:lvl1pPr marL="0" indent="0">
              <a:buNone/>
              <a:defRPr/>
            </a:lvl1pPr>
          </a:lstStyle>
          <a:p>
            <a:pPr lvl="0"/>
            <a:r>
              <a:rPr lang="da-DK"/>
              <a:t>Klik for at redigere teksttypografierne i masteren</a:t>
            </a:r>
          </a:p>
        </p:txBody>
      </p:sp>
      <p:sp>
        <p:nvSpPr>
          <p:cNvPr id="17" name="Pladsholder til tekst 16"/>
          <p:cNvSpPr>
            <a:spLocks noGrp="1"/>
          </p:cNvSpPr>
          <p:nvPr>
            <p:ph type="body" sz="quarter" idx="14"/>
          </p:nvPr>
        </p:nvSpPr>
        <p:spPr>
          <a:xfrm>
            <a:off x="792163" y="1944000"/>
            <a:ext cx="4262722" cy="2918163"/>
          </a:xfrm>
        </p:spPr>
        <p:txBody>
          <a:bodyPr/>
          <a:lstStyle/>
          <a:p>
            <a:pPr lvl="0"/>
            <a:r>
              <a:rPr lang="da-DK"/>
              <a:t>Klik for at redigere teksttypografierne i masteren</a:t>
            </a:r>
          </a:p>
          <a:p>
            <a:pPr lvl="1"/>
            <a:r>
              <a:rPr lang="da-DK"/>
              <a:t>Andet niveau</a:t>
            </a:r>
          </a:p>
        </p:txBody>
      </p:sp>
      <p:sp>
        <p:nvSpPr>
          <p:cNvPr id="9" name="Slide Number Placeholder 5">
            <a:extLst>
              <a:ext uri="{FF2B5EF4-FFF2-40B4-BE49-F238E27FC236}">
                <a16:creationId xmlns:a16="http://schemas.microsoft.com/office/drawing/2014/main" id="{54955F4B-ACBF-DBC6-7625-D77CAC49F5BE}"/>
              </a:ext>
            </a:extLst>
          </p:cNvPr>
          <p:cNvSpPr>
            <a:spLocks noGrp="1"/>
          </p:cNvSpPr>
          <p:nvPr>
            <p:ph type="sldNum" sz="quarter" idx="15"/>
          </p:nvPr>
        </p:nvSpPr>
        <p:spPr>
          <a:xfrm>
            <a:off x="8005763" y="5099050"/>
            <a:ext cx="346075" cy="304800"/>
          </a:xfrm>
          <a:prstGeom prst="rect">
            <a:avLst/>
          </a:prstGeom>
        </p:spPr>
        <p:txBody>
          <a:bodyPr vert="horz" wrap="square" lIns="0" tIns="0" rIns="0" bIns="0" numCol="1" anchor="t" anchorCtr="0" compatLnSpc="1">
            <a:prstTxWarp prst="textNoShape">
              <a:avLst/>
            </a:prstTxWarp>
          </a:bodyPr>
          <a:lstStyle>
            <a:lvl1pPr algn="r" eaLnBrk="1" hangingPunct="1">
              <a:defRPr sz="1100" b="1">
                <a:solidFill>
                  <a:srgbClr val="2C3338"/>
                </a:solidFill>
              </a:defRPr>
            </a:lvl1pPr>
          </a:lstStyle>
          <a:p>
            <a:pPr>
              <a:defRPr/>
            </a:pPr>
            <a:fld id="{4A78CFE2-744A-467D-A084-658188E01DFF}" type="slidenum">
              <a:rPr lang="da-DK" altLang="da-DK"/>
              <a:pPr>
                <a:defRPr/>
              </a:pPr>
              <a:t>‹nr.›</a:t>
            </a:fld>
            <a:endParaRPr lang="da-DK" altLang="da-DK"/>
          </a:p>
        </p:txBody>
      </p:sp>
    </p:spTree>
    <p:extLst>
      <p:ext uri="{BB962C8B-B14F-4D97-AF65-F5344CB8AC3E}">
        <p14:creationId xmlns:p14="http://schemas.microsoft.com/office/powerpoint/2010/main" val="3369424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kst_printscreen">
    <p:spTree>
      <p:nvGrpSpPr>
        <p:cNvPr id="1" name=""/>
        <p:cNvGrpSpPr/>
        <p:nvPr/>
      </p:nvGrpSpPr>
      <p:grpSpPr>
        <a:xfrm>
          <a:off x="0" y="0"/>
          <a:ext cx="0" cy="0"/>
          <a:chOff x="0" y="0"/>
          <a:chExt cx="0" cy="0"/>
        </a:xfrm>
      </p:grpSpPr>
      <p:sp>
        <p:nvSpPr>
          <p:cNvPr id="2" name="Kombinationstegning 3">
            <a:extLst>
              <a:ext uri="{FF2B5EF4-FFF2-40B4-BE49-F238E27FC236}">
                <a16:creationId xmlns:a16="http://schemas.microsoft.com/office/drawing/2014/main" id="{C126F072-DB59-9EAB-3B86-81E8FAECD99E}"/>
              </a:ext>
            </a:extLst>
          </p:cNvPr>
          <p:cNvSpPr>
            <a:spLocks/>
          </p:cNvSpPr>
          <p:nvPr userDrawn="1"/>
        </p:nvSpPr>
        <p:spPr bwMode="auto">
          <a:xfrm>
            <a:off x="3997325" y="4673600"/>
            <a:ext cx="4191000" cy="1047750"/>
          </a:xfrm>
          <a:custGeom>
            <a:avLst/>
            <a:gdLst>
              <a:gd name="T0" fmla="*/ 0 w 4190496"/>
              <a:gd name="T1" fmla="*/ 1048643 h 1048643"/>
              <a:gd name="T2" fmla="*/ 1176961 w 4190496"/>
              <a:gd name="T3" fmla="*/ 1041713 h 1048643"/>
              <a:gd name="T4" fmla="*/ 4190496 w 4190496"/>
              <a:gd name="T5" fmla="*/ 1029989 h 1048643"/>
              <a:gd name="T6" fmla="*/ 4167049 w 4190496"/>
              <a:gd name="T7" fmla="*/ 0 h 1048643"/>
              <a:gd name="T8" fmla="*/ 2065336 w 4190496"/>
              <a:gd name="T9" fmla="*/ 103397 h 1048643"/>
              <a:gd name="T10" fmla="*/ 0 w 4190496"/>
              <a:gd name="T11" fmla="*/ 1048643 h 1048643"/>
              <a:gd name="T12" fmla="*/ 0 60000 65536"/>
              <a:gd name="T13" fmla="*/ 0 60000 65536"/>
              <a:gd name="T14" fmla="*/ 0 60000 65536"/>
              <a:gd name="T15" fmla="*/ 0 60000 65536"/>
              <a:gd name="T16" fmla="*/ 0 60000 65536"/>
              <a:gd name="T17" fmla="*/ 0 60000 65536"/>
              <a:gd name="T18" fmla="*/ 0 w 4190496"/>
              <a:gd name="T19" fmla="*/ 0 h 1048643"/>
              <a:gd name="T20" fmla="*/ 4190496 w 4190496"/>
              <a:gd name="T21" fmla="*/ 1048643 h 1048643"/>
            </a:gdLst>
            <a:ahLst/>
            <a:cxnLst>
              <a:cxn ang="T12">
                <a:pos x="T0" y="T1"/>
              </a:cxn>
              <a:cxn ang="T13">
                <a:pos x="T2" y="T3"/>
              </a:cxn>
              <a:cxn ang="T14">
                <a:pos x="T4" y="T5"/>
              </a:cxn>
              <a:cxn ang="T15">
                <a:pos x="T6" y="T7"/>
              </a:cxn>
              <a:cxn ang="T16">
                <a:pos x="T8" y="T9"/>
              </a:cxn>
              <a:cxn ang="T17">
                <a:pos x="T10" y="T11"/>
              </a:cxn>
            </a:cxnLst>
            <a:rect l="T18" t="T19" r="T20" b="T21"/>
            <a:pathLst>
              <a:path w="4190496" h="1048643">
                <a:moveTo>
                  <a:pt x="0" y="1048643"/>
                </a:moveTo>
                <a:lnTo>
                  <a:pt x="1176961" y="1041713"/>
                </a:lnTo>
                <a:lnTo>
                  <a:pt x="4190496" y="1029989"/>
                </a:lnTo>
                <a:lnTo>
                  <a:pt x="4167049" y="0"/>
                </a:lnTo>
                <a:lnTo>
                  <a:pt x="2065336" y="103397"/>
                </a:lnTo>
                <a:lnTo>
                  <a:pt x="0" y="1048643"/>
                </a:lnTo>
                <a:close/>
              </a:path>
            </a:pathLst>
          </a:custGeom>
          <a:blipFill dpi="0" rotWithShape="1">
            <a:blip r:embed="rId2"/>
            <a:srcRect/>
            <a:stretch>
              <a:fillRect/>
            </a:stretch>
          </a:blipFill>
          <a:ln>
            <a:noFill/>
          </a:ln>
        </p:spPr>
        <p:txBody>
          <a:bodyPr anchor="ctr"/>
          <a:lstStyle/>
          <a:p>
            <a:pPr algn="ctr" defTabSz="713232" eaLnBrk="1" fontAlgn="auto" hangingPunct="1">
              <a:spcBef>
                <a:spcPts val="0"/>
              </a:spcBef>
              <a:spcAft>
                <a:spcPts val="0"/>
              </a:spcAft>
              <a:defRPr/>
            </a:pPr>
            <a:r>
              <a:rPr lang="da-DK" sz="1404">
                <a:solidFill>
                  <a:schemeClr val="lt1"/>
                </a:solidFill>
                <a:latin typeface="+mn-lt"/>
              </a:rPr>
              <a:t> </a:t>
            </a:r>
          </a:p>
        </p:txBody>
      </p:sp>
      <p:sp>
        <p:nvSpPr>
          <p:cNvPr id="3" name="Kombinationstegning 4">
            <a:extLst>
              <a:ext uri="{FF2B5EF4-FFF2-40B4-BE49-F238E27FC236}">
                <a16:creationId xmlns:a16="http://schemas.microsoft.com/office/drawing/2014/main" id="{3574B1E6-6867-0321-70E3-C7BBF03FD564}"/>
              </a:ext>
            </a:extLst>
          </p:cNvPr>
          <p:cNvSpPr/>
          <p:nvPr userDrawn="1"/>
        </p:nvSpPr>
        <p:spPr>
          <a:xfrm>
            <a:off x="5238750" y="5467350"/>
            <a:ext cx="1062038" cy="247650"/>
          </a:xfrm>
          <a:custGeom>
            <a:avLst/>
            <a:gdLst>
              <a:gd name="connsiteX0" fmla="*/ 109728 w 1060704"/>
              <a:gd name="connsiteY0" fmla="*/ 0 h 246888"/>
              <a:gd name="connsiteX1" fmla="*/ 0 w 1060704"/>
              <a:gd name="connsiteY1" fmla="*/ 246888 h 246888"/>
              <a:gd name="connsiteX2" fmla="*/ 1060704 w 1060704"/>
              <a:gd name="connsiteY2" fmla="*/ 246888 h 246888"/>
              <a:gd name="connsiteX3" fmla="*/ 109728 w 1060704"/>
              <a:gd name="connsiteY3" fmla="*/ 0 h 246888"/>
              <a:gd name="connsiteX0" fmla="*/ 114836 w 1060704"/>
              <a:gd name="connsiteY0" fmla="*/ 0 h 246888"/>
              <a:gd name="connsiteX1" fmla="*/ 0 w 1060704"/>
              <a:gd name="connsiteY1" fmla="*/ 246888 h 246888"/>
              <a:gd name="connsiteX2" fmla="*/ 1060704 w 1060704"/>
              <a:gd name="connsiteY2" fmla="*/ 246888 h 246888"/>
              <a:gd name="connsiteX3" fmla="*/ 114836 w 1060704"/>
              <a:gd name="connsiteY3" fmla="*/ 0 h 246888"/>
            </a:gdLst>
            <a:ahLst/>
            <a:cxnLst>
              <a:cxn ang="0">
                <a:pos x="connsiteX0" y="connsiteY0"/>
              </a:cxn>
              <a:cxn ang="0">
                <a:pos x="connsiteX1" y="connsiteY1"/>
              </a:cxn>
              <a:cxn ang="0">
                <a:pos x="connsiteX2" y="connsiteY2"/>
              </a:cxn>
              <a:cxn ang="0">
                <a:pos x="connsiteX3" y="connsiteY3"/>
              </a:cxn>
            </a:cxnLst>
            <a:rect l="l" t="t" r="r" b="b"/>
            <a:pathLst>
              <a:path w="1060704" h="246888">
                <a:moveTo>
                  <a:pt x="114836" y="0"/>
                </a:moveTo>
                <a:lnTo>
                  <a:pt x="0" y="246888"/>
                </a:lnTo>
                <a:lnTo>
                  <a:pt x="1060704" y="246888"/>
                </a:lnTo>
                <a:lnTo>
                  <a:pt x="114836"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p>
        </p:txBody>
      </p:sp>
      <p:sp>
        <p:nvSpPr>
          <p:cNvPr id="4" name="Kombinationstegning 5">
            <a:extLst>
              <a:ext uri="{FF2B5EF4-FFF2-40B4-BE49-F238E27FC236}">
                <a16:creationId xmlns:a16="http://schemas.microsoft.com/office/drawing/2014/main" id="{B2159DCB-9F32-53F6-8BF4-D376C7E16387}"/>
              </a:ext>
            </a:extLst>
          </p:cNvPr>
          <p:cNvSpPr/>
          <p:nvPr userDrawn="1"/>
        </p:nvSpPr>
        <p:spPr>
          <a:xfrm>
            <a:off x="5084763" y="4456113"/>
            <a:ext cx="4059237" cy="1258887"/>
          </a:xfrm>
          <a:custGeom>
            <a:avLst/>
            <a:gdLst>
              <a:gd name="connsiteX0" fmla="*/ 0 w 4059936"/>
              <a:gd name="connsiteY0" fmla="*/ 1207008 h 1536192"/>
              <a:gd name="connsiteX1" fmla="*/ 1069848 w 4059936"/>
              <a:gd name="connsiteY1" fmla="*/ 1536192 h 1536192"/>
              <a:gd name="connsiteX2" fmla="*/ 4059936 w 4059936"/>
              <a:gd name="connsiteY2" fmla="*/ 1536192 h 1536192"/>
              <a:gd name="connsiteX3" fmla="*/ 4059936 w 4059936"/>
              <a:gd name="connsiteY3" fmla="*/ 566928 h 1536192"/>
              <a:gd name="connsiteX4" fmla="*/ 621792 w 4059936"/>
              <a:gd name="connsiteY4" fmla="*/ 0 h 1536192"/>
              <a:gd name="connsiteX5" fmla="*/ 0 w 4059936"/>
              <a:gd name="connsiteY5" fmla="*/ 1207008 h 1536192"/>
              <a:gd name="connsiteX0" fmla="*/ 0 w 4059936"/>
              <a:gd name="connsiteY0" fmla="*/ 1207008 h 1536192"/>
              <a:gd name="connsiteX1" fmla="*/ 1069848 w 4059936"/>
              <a:gd name="connsiteY1" fmla="*/ 1536192 h 1536192"/>
              <a:gd name="connsiteX2" fmla="*/ 4059936 w 4059936"/>
              <a:gd name="connsiteY2" fmla="*/ 1536192 h 1536192"/>
              <a:gd name="connsiteX3" fmla="*/ 4059936 w 4059936"/>
              <a:gd name="connsiteY3" fmla="*/ 283464 h 1536192"/>
              <a:gd name="connsiteX4" fmla="*/ 621792 w 4059936"/>
              <a:gd name="connsiteY4" fmla="*/ 0 h 1536192"/>
              <a:gd name="connsiteX5" fmla="*/ 0 w 4059936"/>
              <a:gd name="connsiteY5" fmla="*/ 1207008 h 1536192"/>
              <a:gd name="connsiteX0" fmla="*/ 0 w 4059936"/>
              <a:gd name="connsiteY0" fmla="*/ 1371394 h 1700578"/>
              <a:gd name="connsiteX1" fmla="*/ 1069848 w 4059936"/>
              <a:gd name="connsiteY1" fmla="*/ 1700578 h 1700578"/>
              <a:gd name="connsiteX2" fmla="*/ 4059936 w 4059936"/>
              <a:gd name="connsiteY2" fmla="*/ 1700578 h 1700578"/>
              <a:gd name="connsiteX3" fmla="*/ 4059936 w 4059936"/>
              <a:gd name="connsiteY3" fmla="*/ 447850 h 1700578"/>
              <a:gd name="connsiteX4" fmla="*/ 683437 w 4059936"/>
              <a:gd name="connsiteY4" fmla="*/ 0 h 1700578"/>
              <a:gd name="connsiteX5" fmla="*/ 0 w 4059936"/>
              <a:gd name="connsiteY5" fmla="*/ 1371394 h 1700578"/>
              <a:gd name="connsiteX0" fmla="*/ 0 w 4059936"/>
              <a:gd name="connsiteY0" fmla="*/ 1371394 h 1700578"/>
              <a:gd name="connsiteX1" fmla="*/ 1069848 w 4059936"/>
              <a:gd name="connsiteY1" fmla="*/ 1700578 h 1700578"/>
              <a:gd name="connsiteX2" fmla="*/ 4059936 w 4059936"/>
              <a:gd name="connsiteY2" fmla="*/ 1700578 h 1700578"/>
              <a:gd name="connsiteX3" fmla="*/ 4059936 w 4059936"/>
              <a:gd name="connsiteY3" fmla="*/ 283463 h 1700578"/>
              <a:gd name="connsiteX4" fmla="*/ 683437 w 4059936"/>
              <a:gd name="connsiteY4" fmla="*/ 0 h 1700578"/>
              <a:gd name="connsiteX5" fmla="*/ 0 w 4059936"/>
              <a:gd name="connsiteY5" fmla="*/ 1371394 h 1700578"/>
              <a:gd name="connsiteX0" fmla="*/ 0 w 4059936"/>
              <a:gd name="connsiteY0" fmla="*/ 1104266 h 1433450"/>
              <a:gd name="connsiteX1" fmla="*/ 1069848 w 4059936"/>
              <a:gd name="connsiteY1" fmla="*/ 1433450 h 1433450"/>
              <a:gd name="connsiteX2" fmla="*/ 4059936 w 4059936"/>
              <a:gd name="connsiteY2" fmla="*/ 1433450 h 1433450"/>
              <a:gd name="connsiteX3" fmla="*/ 4059936 w 4059936"/>
              <a:gd name="connsiteY3" fmla="*/ 16335 h 1433450"/>
              <a:gd name="connsiteX4" fmla="*/ 632066 w 4059936"/>
              <a:gd name="connsiteY4" fmla="*/ 0 h 1433450"/>
              <a:gd name="connsiteX5" fmla="*/ 0 w 4059936"/>
              <a:gd name="connsiteY5" fmla="*/ 1104266 h 1433450"/>
              <a:gd name="connsiteX0" fmla="*/ 0 w 4059936"/>
              <a:gd name="connsiteY0" fmla="*/ 1104266 h 1433450"/>
              <a:gd name="connsiteX1" fmla="*/ 1069848 w 4059936"/>
              <a:gd name="connsiteY1" fmla="*/ 1433450 h 1433450"/>
              <a:gd name="connsiteX2" fmla="*/ 4059936 w 4059936"/>
              <a:gd name="connsiteY2" fmla="*/ 1433450 h 1433450"/>
              <a:gd name="connsiteX3" fmla="*/ 4059936 w 4059936"/>
              <a:gd name="connsiteY3" fmla="*/ 406753 h 1433450"/>
              <a:gd name="connsiteX4" fmla="*/ 632066 w 4059936"/>
              <a:gd name="connsiteY4" fmla="*/ 0 h 1433450"/>
              <a:gd name="connsiteX5" fmla="*/ 0 w 4059936"/>
              <a:gd name="connsiteY5" fmla="*/ 1104266 h 1433450"/>
              <a:gd name="connsiteX0" fmla="*/ 0 w 4059936"/>
              <a:gd name="connsiteY0" fmla="*/ 929605 h 1258789"/>
              <a:gd name="connsiteX1" fmla="*/ 1069848 w 4059936"/>
              <a:gd name="connsiteY1" fmla="*/ 1258789 h 1258789"/>
              <a:gd name="connsiteX2" fmla="*/ 4059936 w 4059936"/>
              <a:gd name="connsiteY2" fmla="*/ 1258789 h 1258789"/>
              <a:gd name="connsiteX3" fmla="*/ 4059936 w 4059936"/>
              <a:gd name="connsiteY3" fmla="*/ 232092 h 1258789"/>
              <a:gd name="connsiteX4" fmla="*/ 632066 w 4059936"/>
              <a:gd name="connsiteY4" fmla="*/ 0 h 1258789"/>
              <a:gd name="connsiteX5" fmla="*/ 0 w 4059936"/>
              <a:gd name="connsiteY5" fmla="*/ 929605 h 125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9936" h="1258789">
                <a:moveTo>
                  <a:pt x="0" y="929605"/>
                </a:moveTo>
                <a:lnTo>
                  <a:pt x="1069848" y="1258789"/>
                </a:lnTo>
                <a:lnTo>
                  <a:pt x="4059936" y="1258789"/>
                </a:lnTo>
                <a:lnTo>
                  <a:pt x="4059936" y="232092"/>
                </a:lnTo>
                <a:lnTo>
                  <a:pt x="632066" y="0"/>
                </a:lnTo>
                <a:lnTo>
                  <a:pt x="0" y="929605"/>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r>
              <a:rPr lang="da-DK" sz="1404"/>
              <a:t> </a:t>
            </a:r>
          </a:p>
        </p:txBody>
      </p:sp>
      <p:pic>
        <p:nvPicPr>
          <p:cNvPr id="5" name="Billede 6">
            <a:extLst>
              <a:ext uri="{FF2B5EF4-FFF2-40B4-BE49-F238E27FC236}">
                <a16:creationId xmlns:a16="http://schemas.microsoft.com/office/drawing/2014/main" id="{AA165D41-A55E-E2C6-26B9-482DC07AB39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525" y="0"/>
            <a:ext cx="388302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Pladsholder til billede 11"/>
          <p:cNvSpPr>
            <a:spLocks noGrp="1"/>
          </p:cNvSpPr>
          <p:nvPr>
            <p:ph type="pic" sz="quarter" idx="13"/>
          </p:nvPr>
        </p:nvSpPr>
        <p:spPr>
          <a:xfrm>
            <a:off x="6016752" y="1953940"/>
            <a:ext cx="2335086" cy="3301746"/>
          </a:xfrm>
          <a:solidFill>
            <a:schemeClr val="bg1"/>
          </a:solidFill>
          <a:ln w="1270">
            <a:solidFill>
              <a:schemeClr val="bg1">
                <a:lumMod val="50000"/>
              </a:schemeClr>
            </a:solidFill>
          </a:ln>
        </p:spPr>
        <p:txBody>
          <a:bodyPr rtlCol="0">
            <a:normAutofit/>
          </a:bodyPr>
          <a:lstStyle>
            <a:lvl1pPr marL="0" indent="0">
              <a:buNone/>
              <a:defRPr sz="800"/>
            </a:lvl1pPr>
          </a:lstStyle>
          <a:p>
            <a:pPr lvl="0"/>
            <a:r>
              <a:rPr lang="da-DK" noProof="0"/>
              <a:t>Klik på ikonet for at tilføje et billede</a:t>
            </a:r>
          </a:p>
        </p:txBody>
      </p:sp>
      <p:sp>
        <p:nvSpPr>
          <p:cNvPr id="15" name="Pladsholder til tekst 14"/>
          <p:cNvSpPr>
            <a:spLocks noGrp="1"/>
          </p:cNvSpPr>
          <p:nvPr>
            <p:ph type="body" sz="quarter" idx="14"/>
          </p:nvPr>
        </p:nvSpPr>
        <p:spPr>
          <a:xfrm>
            <a:off x="792163" y="1944000"/>
            <a:ext cx="4858829" cy="3218815"/>
          </a:xfrm>
        </p:spPr>
        <p:txBody>
          <a:bodyPr/>
          <a:lstStyle/>
          <a:p>
            <a:pPr lvl="0"/>
            <a:r>
              <a:rPr lang="da-DK"/>
              <a:t>Klik for at redigere teksttypografierne i masteren</a:t>
            </a:r>
          </a:p>
          <a:p>
            <a:pPr lvl="1"/>
            <a:r>
              <a:rPr lang="da-DK"/>
              <a:t>Andet niveau</a:t>
            </a:r>
          </a:p>
        </p:txBody>
      </p:sp>
      <p:sp>
        <p:nvSpPr>
          <p:cNvPr id="22" name="Titel 21"/>
          <p:cNvSpPr>
            <a:spLocks noGrp="1"/>
          </p:cNvSpPr>
          <p:nvPr>
            <p:ph type="title"/>
          </p:nvPr>
        </p:nvSpPr>
        <p:spPr/>
        <p:txBody>
          <a:bodyPr/>
          <a:lstStyle/>
          <a:p>
            <a:r>
              <a:rPr lang="da-DK"/>
              <a:t>Klik for at redigere i masteren</a:t>
            </a:r>
          </a:p>
        </p:txBody>
      </p:sp>
    </p:spTree>
    <p:extLst>
      <p:ext uri="{BB962C8B-B14F-4D97-AF65-F5344CB8AC3E}">
        <p14:creationId xmlns:p14="http://schemas.microsoft.com/office/powerpoint/2010/main" val="13818944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und">
    <p:spTree>
      <p:nvGrpSpPr>
        <p:cNvPr id="1" name=""/>
        <p:cNvGrpSpPr/>
        <p:nvPr/>
      </p:nvGrpSpPr>
      <p:grpSpPr>
        <a:xfrm>
          <a:off x="0" y="0"/>
          <a:ext cx="0" cy="0"/>
          <a:chOff x="0" y="0"/>
          <a:chExt cx="0" cy="0"/>
        </a:xfrm>
      </p:grpSpPr>
      <p:sp>
        <p:nvSpPr>
          <p:cNvPr id="3" name="Rektangel 3">
            <a:extLst>
              <a:ext uri="{FF2B5EF4-FFF2-40B4-BE49-F238E27FC236}">
                <a16:creationId xmlns:a16="http://schemas.microsoft.com/office/drawing/2014/main" id="{2D328C53-E9EB-F2C2-DB43-D8478F42A960}"/>
              </a:ext>
            </a:extLst>
          </p:cNvPr>
          <p:cNvSpPr/>
          <p:nvPr userDrawn="1"/>
        </p:nvSpPr>
        <p:spPr>
          <a:xfrm>
            <a:off x="215900" y="228600"/>
            <a:ext cx="8712200" cy="52578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solidFill>
                <a:srgbClr val="FFFFFF"/>
              </a:solidFill>
            </a:endParaRPr>
          </a:p>
        </p:txBody>
      </p:sp>
      <p:pic>
        <p:nvPicPr>
          <p:cNvPr id="4" name="Billede 4">
            <a:extLst>
              <a:ext uri="{FF2B5EF4-FFF2-40B4-BE49-F238E27FC236}">
                <a16:creationId xmlns:a16="http://schemas.microsoft.com/office/drawing/2014/main" id="{8FC088F6-FAC6-9343-E964-8B4F3E46050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80288" y="5019675"/>
            <a:ext cx="7112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Lige forbindelse 5">
            <a:extLst>
              <a:ext uri="{FF2B5EF4-FFF2-40B4-BE49-F238E27FC236}">
                <a16:creationId xmlns:a16="http://schemas.microsoft.com/office/drawing/2014/main" id="{4B79A926-8F66-9E0E-4F08-AD5F1E7D3F5B}"/>
              </a:ext>
            </a:extLst>
          </p:cNvPr>
          <p:cNvCxnSpPr/>
          <p:nvPr userDrawn="1"/>
        </p:nvCxnSpPr>
        <p:spPr>
          <a:xfrm>
            <a:off x="8094663" y="5110163"/>
            <a:ext cx="0" cy="312737"/>
          </a:xfrm>
          <a:prstGeom prst="line">
            <a:avLst/>
          </a:prstGeom>
        </p:spPr>
        <p:style>
          <a:lnRef idx="1">
            <a:schemeClr val="accent1"/>
          </a:lnRef>
          <a:fillRef idx="0">
            <a:schemeClr val="accent1"/>
          </a:fillRef>
          <a:effectRef idx="0">
            <a:schemeClr val="accent1"/>
          </a:effectRef>
          <a:fontRef idx="minor">
            <a:schemeClr val="tx1"/>
          </a:fontRef>
        </p:style>
      </p:cxnSp>
      <p:pic>
        <p:nvPicPr>
          <p:cNvPr id="7" name="Billede 6">
            <a:extLst>
              <a:ext uri="{FF2B5EF4-FFF2-40B4-BE49-F238E27FC236}">
                <a16:creationId xmlns:a16="http://schemas.microsoft.com/office/drawing/2014/main" id="{49B7F41A-D9FD-FD18-F7AF-F4F4C979EB5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525" y="0"/>
            <a:ext cx="388302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r>
              <a:rPr lang="da-DK"/>
              <a:t>Klik for at redigere i masteren</a:t>
            </a:r>
          </a:p>
        </p:txBody>
      </p:sp>
      <p:sp>
        <p:nvSpPr>
          <p:cNvPr id="5" name="Pladsholder til tekst 4"/>
          <p:cNvSpPr>
            <a:spLocks noGrp="1"/>
          </p:cNvSpPr>
          <p:nvPr>
            <p:ph type="body" sz="quarter" idx="10"/>
          </p:nvPr>
        </p:nvSpPr>
        <p:spPr>
          <a:xfrm>
            <a:off x="792163" y="1944000"/>
            <a:ext cx="7559675" cy="2249488"/>
          </a:xfrm>
        </p:spPr>
        <p:txBody>
          <a:bodyPr/>
          <a:lstStyle/>
          <a:p>
            <a:pPr lvl="0"/>
            <a:r>
              <a:rPr lang="da-DK"/>
              <a:t>Klik for at redigere teksttypografierne i masteren</a:t>
            </a:r>
          </a:p>
          <a:p>
            <a:pPr lvl="1"/>
            <a:r>
              <a:rPr lang="da-DK"/>
              <a:t>Andet niveau</a:t>
            </a:r>
          </a:p>
        </p:txBody>
      </p:sp>
      <p:sp>
        <p:nvSpPr>
          <p:cNvPr id="8" name="Slide Number Placeholder 5">
            <a:extLst>
              <a:ext uri="{FF2B5EF4-FFF2-40B4-BE49-F238E27FC236}">
                <a16:creationId xmlns:a16="http://schemas.microsoft.com/office/drawing/2014/main" id="{AB203AB5-0077-E9D1-6CB0-DE63F7250397}"/>
              </a:ext>
            </a:extLst>
          </p:cNvPr>
          <p:cNvSpPr>
            <a:spLocks noGrp="1"/>
          </p:cNvSpPr>
          <p:nvPr>
            <p:ph type="sldNum" sz="quarter" idx="11"/>
          </p:nvPr>
        </p:nvSpPr>
        <p:spPr>
          <a:xfrm>
            <a:off x="8005763" y="5099050"/>
            <a:ext cx="346075" cy="304800"/>
          </a:xfrm>
          <a:prstGeom prst="rect">
            <a:avLst/>
          </a:prstGeom>
        </p:spPr>
        <p:txBody>
          <a:bodyPr vert="horz" wrap="square" lIns="0" tIns="0" rIns="0" bIns="0" numCol="1" anchor="t" anchorCtr="0" compatLnSpc="1">
            <a:prstTxWarp prst="textNoShape">
              <a:avLst/>
            </a:prstTxWarp>
          </a:bodyPr>
          <a:lstStyle>
            <a:lvl1pPr algn="r" eaLnBrk="1" hangingPunct="1">
              <a:defRPr sz="1100" b="1">
                <a:solidFill>
                  <a:srgbClr val="2C3338"/>
                </a:solidFill>
              </a:defRPr>
            </a:lvl1pPr>
          </a:lstStyle>
          <a:p>
            <a:pPr>
              <a:defRPr/>
            </a:pPr>
            <a:fld id="{E36328F2-63E1-4F14-BD03-995C916216DA}" type="slidenum">
              <a:rPr lang="da-DK" altLang="da-DK"/>
              <a:pPr>
                <a:defRPr/>
              </a:pPr>
              <a:t>‹nr.›</a:t>
            </a:fld>
            <a:endParaRPr lang="da-DK" altLang="da-DK"/>
          </a:p>
        </p:txBody>
      </p:sp>
    </p:spTree>
    <p:extLst>
      <p:ext uri="{BB962C8B-B14F-4D97-AF65-F5344CB8AC3E}">
        <p14:creationId xmlns:p14="http://schemas.microsoft.com/office/powerpoint/2010/main" val="13087700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om_bund">
    <p:spTree>
      <p:nvGrpSpPr>
        <p:cNvPr id="1" name=""/>
        <p:cNvGrpSpPr/>
        <p:nvPr/>
      </p:nvGrpSpPr>
      <p:grpSpPr>
        <a:xfrm>
          <a:off x="0" y="0"/>
          <a:ext cx="0" cy="0"/>
          <a:chOff x="0" y="0"/>
          <a:chExt cx="0" cy="0"/>
        </a:xfrm>
      </p:grpSpPr>
      <p:sp>
        <p:nvSpPr>
          <p:cNvPr id="2" name="Rektangel 3">
            <a:extLst>
              <a:ext uri="{FF2B5EF4-FFF2-40B4-BE49-F238E27FC236}">
                <a16:creationId xmlns:a16="http://schemas.microsoft.com/office/drawing/2014/main" id="{F880F130-D5EC-B11A-7977-4902E486C1C1}"/>
              </a:ext>
            </a:extLst>
          </p:cNvPr>
          <p:cNvSpPr/>
          <p:nvPr userDrawn="1"/>
        </p:nvSpPr>
        <p:spPr>
          <a:xfrm>
            <a:off x="215900" y="228600"/>
            <a:ext cx="8712200" cy="52578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solidFill>
                <a:srgbClr val="FFFFFF"/>
              </a:solidFill>
            </a:endParaRPr>
          </a:p>
        </p:txBody>
      </p:sp>
      <p:pic>
        <p:nvPicPr>
          <p:cNvPr id="3" name="Billede 4">
            <a:extLst>
              <a:ext uri="{FF2B5EF4-FFF2-40B4-BE49-F238E27FC236}">
                <a16:creationId xmlns:a16="http://schemas.microsoft.com/office/drawing/2014/main" id="{87F40F66-F765-D15B-28CF-2A97646DD8C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25" y="0"/>
            <a:ext cx="388302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kstfelt 5">
            <a:extLst>
              <a:ext uri="{FF2B5EF4-FFF2-40B4-BE49-F238E27FC236}">
                <a16:creationId xmlns:a16="http://schemas.microsoft.com/office/drawing/2014/main" id="{AD91778A-9FE4-EAD5-BC28-B810A38B1DD8}"/>
              </a:ext>
            </a:extLst>
          </p:cNvPr>
          <p:cNvSpPr txBox="1">
            <a:spLocks noChangeArrowheads="1"/>
          </p:cNvSpPr>
          <p:nvPr userDrawn="1"/>
        </p:nvSpPr>
        <p:spPr bwMode="auto">
          <a:xfrm>
            <a:off x="9267825" y="1284288"/>
            <a:ext cx="687388" cy="369887"/>
          </a:xfrm>
          <a:prstGeom prst="rect">
            <a:avLst/>
          </a:prstGeom>
          <a:noFill/>
          <a:ln>
            <a:noFill/>
          </a:ln>
        </p:spPr>
        <p:txBody>
          <a:bodyPr lIns="0" tIns="0" rIns="0" bIns="0">
            <a:spAutoFit/>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fontAlgn="base">
              <a:spcBef>
                <a:spcPct val="0"/>
              </a:spcBef>
              <a:spcAft>
                <a:spcPct val="0"/>
              </a:spcAft>
              <a:defRPr sz="1400">
                <a:solidFill>
                  <a:schemeClr val="tx1"/>
                </a:solidFill>
                <a:latin typeface="Calibri" panose="020F0502020204030204" pitchFamily="34" charset="0"/>
              </a:defRPr>
            </a:lvl6pPr>
            <a:lvl7pPr marL="2971800" indent="-228600" defTabSz="712788" fontAlgn="base">
              <a:spcBef>
                <a:spcPct val="0"/>
              </a:spcBef>
              <a:spcAft>
                <a:spcPct val="0"/>
              </a:spcAft>
              <a:defRPr sz="1400">
                <a:solidFill>
                  <a:schemeClr val="tx1"/>
                </a:solidFill>
                <a:latin typeface="Calibri" panose="020F0502020204030204" pitchFamily="34" charset="0"/>
              </a:defRPr>
            </a:lvl7pPr>
            <a:lvl8pPr marL="3429000" indent="-228600" defTabSz="712788" fontAlgn="base">
              <a:spcBef>
                <a:spcPct val="0"/>
              </a:spcBef>
              <a:spcAft>
                <a:spcPct val="0"/>
              </a:spcAft>
              <a:defRPr sz="1400">
                <a:solidFill>
                  <a:schemeClr val="tx1"/>
                </a:solidFill>
                <a:latin typeface="Calibri" panose="020F0502020204030204" pitchFamily="34" charset="0"/>
              </a:defRPr>
            </a:lvl8pPr>
            <a:lvl9pPr marL="3886200" indent="-228600" defTabSz="712788" fontAlgn="base">
              <a:spcBef>
                <a:spcPct val="0"/>
              </a:spcBef>
              <a:spcAft>
                <a:spcPct val="0"/>
              </a:spcAft>
              <a:defRPr sz="1400">
                <a:solidFill>
                  <a:schemeClr val="tx1"/>
                </a:solidFill>
                <a:latin typeface="Calibri" panose="020F0502020204030204" pitchFamily="34" charset="0"/>
              </a:defRPr>
            </a:lvl9pPr>
          </a:lstStyle>
          <a:p>
            <a:pPr eaLnBrk="1" hangingPunct="1">
              <a:defRPr/>
            </a:pPr>
            <a:r>
              <a:rPr lang="da-DK" altLang="da-DK" sz="800">
                <a:solidFill>
                  <a:srgbClr val="2C3338"/>
                </a:solidFill>
              </a:rPr>
              <a:t>Insæt talene i yderest højre kolone</a:t>
            </a:r>
          </a:p>
        </p:txBody>
      </p:sp>
    </p:spTree>
    <p:extLst>
      <p:ext uri="{BB962C8B-B14F-4D97-AF65-F5344CB8AC3E}">
        <p14:creationId xmlns:p14="http://schemas.microsoft.com/office/powerpoint/2010/main" val="33532771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Brugerdefineret layout">
    <p:spTree>
      <p:nvGrpSpPr>
        <p:cNvPr id="1" name=""/>
        <p:cNvGrpSpPr/>
        <p:nvPr/>
      </p:nvGrpSpPr>
      <p:grpSpPr>
        <a:xfrm>
          <a:off x="0" y="0"/>
          <a:ext cx="0" cy="0"/>
          <a:chOff x="0" y="0"/>
          <a:chExt cx="0" cy="0"/>
        </a:xfrm>
      </p:grpSpPr>
      <p:sp>
        <p:nvSpPr>
          <p:cNvPr id="2" name="Rektangel 3">
            <a:extLst>
              <a:ext uri="{FF2B5EF4-FFF2-40B4-BE49-F238E27FC236}">
                <a16:creationId xmlns:a16="http://schemas.microsoft.com/office/drawing/2014/main" id="{9C953114-6992-A001-8A45-3C479356763E}"/>
              </a:ext>
            </a:extLst>
          </p:cNvPr>
          <p:cNvSpPr/>
          <p:nvPr userDrawn="1"/>
        </p:nvSpPr>
        <p:spPr>
          <a:xfrm>
            <a:off x="215900" y="228600"/>
            <a:ext cx="8712200" cy="52578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solidFill>
                <a:srgbClr val="FFFFFF"/>
              </a:solidFill>
            </a:endParaRPr>
          </a:p>
        </p:txBody>
      </p:sp>
      <p:pic>
        <p:nvPicPr>
          <p:cNvPr id="3" name="Billede 4">
            <a:extLst>
              <a:ext uri="{FF2B5EF4-FFF2-40B4-BE49-F238E27FC236}">
                <a16:creationId xmlns:a16="http://schemas.microsoft.com/office/drawing/2014/main" id="{363F2C83-37EC-B084-18BA-C9011B84DE3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60975" y="0"/>
            <a:ext cx="388302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69212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89253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_grønboks_printscreen">
    <p:spTree>
      <p:nvGrpSpPr>
        <p:cNvPr id="1" name=""/>
        <p:cNvGrpSpPr/>
        <p:nvPr/>
      </p:nvGrpSpPr>
      <p:grpSpPr>
        <a:xfrm>
          <a:off x="0" y="0"/>
          <a:ext cx="0" cy="0"/>
          <a:chOff x="0" y="0"/>
          <a:chExt cx="0" cy="0"/>
        </a:xfrm>
      </p:grpSpPr>
      <p:sp>
        <p:nvSpPr>
          <p:cNvPr id="2" name="Kombinationstegning 3">
            <a:extLst>
              <a:ext uri="{FF2B5EF4-FFF2-40B4-BE49-F238E27FC236}">
                <a16:creationId xmlns:a16="http://schemas.microsoft.com/office/drawing/2014/main" id="{82AF952B-6D37-4397-82EE-F40A78F7C447}"/>
              </a:ext>
            </a:extLst>
          </p:cNvPr>
          <p:cNvSpPr/>
          <p:nvPr userDrawn="1"/>
        </p:nvSpPr>
        <p:spPr>
          <a:xfrm>
            <a:off x="1276350" y="2909888"/>
            <a:ext cx="3963988" cy="2805112"/>
          </a:xfrm>
          <a:custGeom>
            <a:avLst/>
            <a:gdLst>
              <a:gd name="connsiteX0" fmla="*/ 254524 w 707010"/>
              <a:gd name="connsiteY0" fmla="*/ 0 h 584462"/>
              <a:gd name="connsiteX1" fmla="*/ 622169 w 707010"/>
              <a:gd name="connsiteY1" fmla="*/ 113122 h 584462"/>
              <a:gd name="connsiteX2" fmla="*/ 707010 w 707010"/>
              <a:gd name="connsiteY2" fmla="*/ 499621 h 584462"/>
              <a:gd name="connsiteX3" fmla="*/ 367646 w 707010"/>
              <a:gd name="connsiteY3" fmla="*/ 584462 h 584462"/>
              <a:gd name="connsiteX4" fmla="*/ 0 w 707010"/>
              <a:gd name="connsiteY4" fmla="*/ 377073 h 584462"/>
              <a:gd name="connsiteX5" fmla="*/ 254524 w 707010"/>
              <a:gd name="connsiteY5" fmla="*/ 0 h 584462"/>
              <a:gd name="connsiteX0" fmla="*/ 0 w 712802"/>
              <a:gd name="connsiteY0" fmla="*/ 0 h 558654"/>
              <a:gd name="connsiteX1" fmla="*/ 627961 w 712802"/>
              <a:gd name="connsiteY1" fmla="*/ 87314 h 558654"/>
              <a:gd name="connsiteX2" fmla="*/ 712802 w 712802"/>
              <a:gd name="connsiteY2" fmla="*/ 473813 h 558654"/>
              <a:gd name="connsiteX3" fmla="*/ 373438 w 712802"/>
              <a:gd name="connsiteY3" fmla="*/ 558654 h 558654"/>
              <a:gd name="connsiteX4" fmla="*/ 5792 w 712802"/>
              <a:gd name="connsiteY4" fmla="*/ 351265 h 558654"/>
              <a:gd name="connsiteX5" fmla="*/ 0 w 712802"/>
              <a:gd name="connsiteY5" fmla="*/ 0 h 558654"/>
              <a:gd name="connsiteX0" fmla="*/ 0 w 712802"/>
              <a:gd name="connsiteY0" fmla="*/ 0 h 558654"/>
              <a:gd name="connsiteX1" fmla="*/ 627961 w 712802"/>
              <a:gd name="connsiteY1" fmla="*/ 87314 h 558654"/>
              <a:gd name="connsiteX2" fmla="*/ 712802 w 712802"/>
              <a:gd name="connsiteY2" fmla="*/ 473813 h 558654"/>
              <a:gd name="connsiteX3" fmla="*/ 373438 w 712802"/>
              <a:gd name="connsiteY3" fmla="*/ 558654 h 558654"/>
              <a:gd name="connsiteX4" fmla="*/ 2598 w 712802"/>
              <a:gd name="connsiteY4" fmla="*/ 470629 h 558654"/>
              <a:gd name="connsiteX5" fmla="*/ 0 w 712802"/>
              <a:gd name="connsiteY5" fmla="*/ 0 h 558654"/>
              <a:gd name="connsiteX0" fmla="*/ 0 w 712802"/>
              <a:gd name="connsiteY0" fmla="*/ 0 h 558654"/>
              <a:gd name="connsiteX1" fmla="*/ 627961 w 712802"/>
              <a:gd name="connsiteY1" fmla="*/ 67958 h 558654"/>
              <a:gd name="connsiteX2" fmla="*/ 712802 w 712802"/>
              <a:gd name="connsiteY2" fmla="*/ 473813 h 558654"/>
              <a:gd name="connsiteX3" fmla="*/ 373438 w 712802"/>
              <a:gd name="connsiteY3" fmla="*/ 558654 h 558654"/>
              <a:gd name="connsiteX4" fmla="*/ 2598 w 712802"/>
              <a:gd name="connsiteY4" fmla="*/ 470629 h 558654"/>
              <a:gd name="connsiteX5" fmla="*/ 0 w 712802"/>
              <a:gd name="connsiteY5" fmla="*/ 0 h 558654"/>
              <a:gd name="connsiteX0" fmla="*/ 0 w 714399"/>
              <a:gd name="connsiteY0" fmla="*/ 46567 h 490696"/>
              <a:gd name="connsiteX1" fmla="*/ 629558 w 714399"/>
              <a:gd name="connsiteY1" fmla="*/ 0 h 490696"/>
              <a:gd name="connsiteX2" fmla="*/ 714399 w 714399"/>
              <a:gd name="connsiteY2" fmla="*/ 405855 h 490696"/>
              <a:gd name="connsiteX3" fmla="*/ 375035 w 714399"/>
              <a:gd name="connsiteY3" fmla="*/ 490696 h 490696"/>
              <a:gd name="connsiteX4" fmla="*/ 4195 w 714399"/>
              <a:gd name="connsiteY4" fmla="*/ 402671 h 490696"/>
              <a:gd name="connsiteX5" fmla="*/ 0 w 714399"/>
              <a:gd name="connsiteY5" fmla="*/ 46567 h 490696"/>
              <a:gd name="connsiteX0" fmla="*/ 0 w 714399"/>
              <a:gd name="connsiteY0" fmla="*/ 114314 h 558443"/>
              <a:gd name="connsiteX1" fmla="*/ 573662 w 714399"/>
              <a:gd name="connsiteY1" fmla="*/ 0 h 558443"/>
              <a:gd name="connsiteX2" fmla="*/ 714399 w 714399"/>
              <a:gd name="connsiteY2" fmla="*/ 473602 h 558443"/>
              <a:gd name="connsiteX3" fmla="*/ 375035 w 714399"/>
              <a:gd name="connsiteY3" fmla="*/ 558443 h 558443"/>
              <a:gd name="connsiteX4" fmla="*/ 4195 w 714399"/>
              <a:gd name="connsiteY4" fmla="*/ 470418 h 558443"/>
              <a:gd name="connsiteX5" fmla="*/ 0 w 714399"/>
              <a:gd name="connsiteY5" fmla="*/ 114314 h 558443"/>
              <a:gd name="connsiteX0" fmla="*/ 0 w 714399"/>
              <a:gd name="connsiteY0" fmla="*/ 93345 h 558443"/>
              <a:gd name="connsiteX1" fmla="*/ 573662 w 714399"/>
              <a:gd name="connsiteY1" fmla="*/ 0 h 558443"/>
              <a:gd name="connsiteX2" fmla="*/ 714399 w 714399"/>
              <a:gd name="connsiteY2" fmla="*/ 473602 h 558443"/>
              <a:gd name="connsiteX3" fmla="*/ 375035 w 714399"/>
              <a:gd name="connsiteY3" fmla="*/ 558443 h 558443"/>
              <a:gd name="connsiteX4" fmla="*/ 4195 w 714399"/>
              <a:gd name="connsiteY4" fmla="*/ 470418 h 558443"/>
              <a:gd name="connsiteX5" fmla="*/ 0 w 714399"/>
              <a:gd name="connsiteY5" fmla="*/ 93345 h 558443"/>
              <a:gd name="connsiteX0" fmla="*/ 0 w 714399"/>
              <a:gd name="connsiteY0" fmla="*/ 19281 h 484379"/>
              <a:gd name="connsiteX1" fmla="*/ 582828 w 714399"/>
              <a:gd name="connsiteY1" fmla="*/ 0 h 484379"/>
              <a:gd name="connsiteX2" fmla="*/ 714399 w 714399"/>
              <a:gd name="connsiteY2" fmla="*/ 399538 h 484379"/>
              <a:gd name="connsiteX3" fmla="*/ 375035 w 714399"/>
              <a:gd name="connsiteY3" fmla="*/ 484379 h 484379"/>
              <a:gd name="connsiteX4" fmla="*/ 4195 w 714399"/>
              <a:gd name="connsiteY4" fmla="*/ 396354 h 484379"/>
              <a:gd name="connsiteX5" fmla="*/ 0 w 714399"/>
              <a:gd name="connsiteY5" fmla="*/ 19281 h 484379"/>
              <a:gd name="connsiteX0" fmla="*/ 0 w 714399"/>
              <a:gd name="connsiteY0" fmla="*/ 50758 h 515856"/>
              <a:gd name="connsiteX1" fmla="*/ 562662 w 714399"/>
              <a:gd name="connsiteY1" fmla="*/ 0 h 515856"/>
              <a:gd name="connsiteX2" fmla="*/ 714399 w 714399"/>
              <a:gd name="connsiteY2" fmla="*/ 431015 h 515856"/>
              <a:gd name="connsiteX3" fmla="*/ 375035 w 714399"/>
              <a:gd name="connsiteY3" fmla="*/ 515856 h 515856"/>
              <a:gd name="connsiteX4" fmla="*/ 4195 w 714399"/>
              <a:gd name="connsiteY4" fmla="*/ 427831 h 515856"/>
              <a:gd name="connsiteX5" fmla="*/ 0 w 714399"/>
              <a:gd name="connsiteY5" fmla="*/ 50758 h 515856"/>
              <a:gd name="connsiteX0" fmla="*/ 1070 w 715469"/>
              <a:gd name="connsiteY0" fmla="*/ 50758 h 515856"/>
              <a:gd name="connsiteX1" fmla="*/ 563732 w 715469"/>
              <a:gd name="connsiteY1" fmla="*/ 0 h 515856"/>
              <a:gd name="connsiteX2" fmla="*/ 715469 w 715469"/>
              <a:gd name="connsiteY2" fmla="*/ 431015 h 515856"/>
              <a:gd name="connsiteX3" fmla="*/ 376105 w 715469"/>
              <a:gd name="connsiteY3" fmla="*/ 515856 h 515856"/>
              <a:gd name="connsiteX4" fmla="*/ 498 w 715469"/>
              <a:gd name="connsiteY4" fmla="*/ 427831 h 515856"/>
              <a:gd name="connsiteX5" fmla="*/ 1070 w 715469"/>
              <a:gd name="connsiteY5" fmla="*/ 50758 h 515856"/>
              <a:gd name="connsiteX0" fmla="*/ 572 w 714971"/>
              <a:gd name="connsiteY0" fmla="*/ 50758 h 515856"/>
              <a:gd name="connsiteX1" fmla="*/ 563234 w 714971"/>
              <a:gd name="connsiteY1" fmla="*/ 0 h 515856"/>
              <a:gd name="connsiteX2" fmla="*/ 714971 w 714971"/>
              <a:gd name="connsiteY2" fmla="*/ 431015 h 515856"/>
              <a:gd name="connsiteX3" fmla="*/ 375607 w 714971"/>
              <a:gd name="connsiteY3" fmla="*/ 515856 h 515856"/>
              <a:gd name="connsiteX4" fmla="*/ 0 w 714971"/>
              <a:gd name="connsiteY4" fmla="*/ 427831 h 515856"/>
              <a:gd name="connsiteX5" fmla="*/ 572 w 714971"/>
              <a:gd name="connsiteY5" fmla="*/ 50758 h 515856"/>
              <a:gd name="connsiteX0" fmla="*/ 34 w 714433"/>
              <a:gd name="connsiteY0" fmla="*/ 50758 h 515856"/>
              <a:gd name="connsiteX1" fmla="*/ 562696 w 714433"/>
              <a:gd name="connsiteY1" fmla="*/ 0 h 515856"/>
              <a:gd name="connsiteX2" fmla="*/ 714433 w 714433"/>
              <a:gd name="connsiteY2" fmla="*/ 431015 h 515856"/>
              <a:gd name="connsiteX3" fmla="*/ 375069 w 714433"/>
              <a:gd name="connsiteY3" fmla="*/ 515856 h 515856"/>
              <a:gd name="connsiteX4" fmla="*/ 0 w 714433"/>
              <a:gd name="connsiteY4" fmla="*/ 429701 h 515856"/>
              <a:gd name="connsiteX5" fmla="*/ 34 w 714433"/>
              <a:gd name="connsiteY5" fmla="*/ 50758 h 515856"/>
              <a:gd name="connsiteX0" fmla="*/ 31226 w 745625"/>
              <a:gd name="connsiteY0" fmla="*/ 50758 h 515856"/>
              <a:gd name="connsiteX1" fmla="*/ 593888 w 745625"/>
              <a:gd name="connsiteY1" fmla="*/ 0 h 515856"/>
              <a:gd name="connsiteX2" fmla="*/ 745625 w 745625"/>
              <a:gd name="connsiteY2" fmla="*/ 431015 h 515856"/>
              <a:gd name="connsiteX3" fmla="*/ 406261 w 745625"/>
              <a:gd name="connsiteY3" fmla="*/ 515856 h 515856"/>
              <a:gd name="connsiteX4" fmla="*/ 0 w 745625"/>
              <a:gd name="connsiteY4" fmla="*/ 389181 h 515856"/>
              <a:gd name="connsiteX5" fmla="*/ 31226 w 745625"/>
              <a:gd name="connsiteY5" fmla="*/ 50758 h 515856"/>
              <a:gd name="connsiteX0" fmla="*/ 0 w 714399"/>
              <a:gd name="connsiteY0" fmla="*/ 50758 h 515856"/>
              <a:gd name="connsiteX1" fmla="*/ 562662 w 714399"/>
              <a:gd name="connsiteY1" fmla="*/ 0 h 515856"/>
              <a:gd name="connsiteX2" fmla="*/ 714399 w 714399"/>
              <a:gd name="connsiteY2" fmla="*/ 431015 h 515856"/>
              <a:gd name="connsiteX3" fmla="*/ 375035 w 714399"/>
              <a:gd name="connsiteY3" fmla="*/ 515856 h 515856"/>
              <a:gd name="connsiteX4" fmla="*/ 5344 w 714399"/>
              <a:gd name="connsiteY4" fmla="*/ 421597 h 515856"/>
              <a:gd name="connsiteX5" fmla="*/ 0 w 714399"/>
              <a:gd name="connsiteY5" fmla="*/ 50758 h 515856"/>
              <a:gd name="connsiteX0" fmla="*/ 34 w 714433"/>
              <a:gd name="connsiteY0" fmla="*/ 50758 h 515856"/>
              <a:gd name="connsiteX1" fmla="*/ 562696 w 714433"/>
              <a:gd name="connsiteY1" fmla="*/ 0 h 515856"/>
              <a:gd name="connsiteX2" fmla="*/ 714433 w 714433"/>
              <a:gd name="connsiteY2" fmla="*/ 431015 h 515856"/>
              <a:gd name="connsiteX3" fmla="*/ 375069 w 714433"/>
              <a:gd name="connsiteY3" fmla="*/ 515856 h 515856"/>
              <a:gd name="connsiteX4" fmla="*/ 0 w 714433"/>
              <a:gd name="connsiteY4" fmla="*/ 422220 h 515856"/>
              <a:gd name="connsiteX5" fmla="*/ 34 w 714433"/>
              <a:gd name="connsiteY5" fmla="*/ 50758 h 515856"/>
              <a:gd name="connsiteX0" fmla="*/ 0 w 714399"/>
              <a:gd name="connsiteY0" fmla="*/ 50758 h 515856"/>
              <a:gd name="connsiteX1" fmla="*/ 562662 w 714399"/>
              <a:gd name="connsiteY1" fmla="*/ 0 h 515856"/>
              <a:gd name="connsiteX2" fmla="*/ 714399 w 714399"/>
              <a:gd name="connsiteY2" fmla="*/ 431015 h 515856"/>
              <a:gd name="connsiteX3" fmla="*/ 375035 w 714399"/>
              <a:gd name="connsiteY3" fmla="*/ 515856 h 515856"/>
              <a:gd name="connsiteX4" fmla="*/ 504 w 714399"/>
              <a:gd name="connsiteY4" fmla="*/ 423467 h 515856"/>
              <a:gd name="connsiteX5" fmla="*/ 0 w 714399"/>
              <a:gd name="connsiteY5" fmla="*/ 50758 h 515856"/>
              <a:gd name="connsiteX0" fmla="*/ 0 w 714399"/>
              <a:gd name="connsiteY0" fmla="*/ 50758 h 515856"/>
              <a:gd name="connsiteX1" fmla="*/ 562662 w 714399"/>
              <a:gd name="connsiteY1" fmla="*/ 0 h 515856"/>
              <a:gd name="connsiteX2" fmla="*/ 714399 w 714399"/>
              <a:gd name="connsiteY2" fmla="*/ 431015 h 515856"/>
              <a:gd name="connsiteX3" fmla="*/ 375035 w 714399"/>
              <a:gd name="connsiteY3" fmla="*/ 515856 h 515856"/>
              <a:gd name="connsiteX4" fmla="*/ 504 w 714399"/>
              <a:gd name="connsiteY4" fmla="*/ 423467 h 515856"/>
              <a:gd name="connsiteX5" fmla="*/ 0 w 714399"/>
              <a:gd name="connsiteY5" fmla="*/ 50758 h 515856"/>
              <a:gd name="connsiteX0" fmla="*/ 0 w 714399"/>
              <a:gd name="connsiteY0" fmla="*/ 108265 h 573363"/>
              <a:gd name="connsiteX1" fmla="*/ 540613 w 714399"/>
              <a:gd name="connsiteY1" fmla="*/ 0 h 573363"/>
              <a:gd name="connsiteX2" fmla="*/ 714399 w 714399"/>
              <a:gd name="connsiteY2" fmla="*/ 488522 h 573363"/>
              <a:gd name="connsiteX3" fmla="*/ 375035 w 714399"/>
              <a:gd name="connsiteY3" fmla="*/ 573363 h 573363"/>
              <a:gd name="connsiteX4" fmla="*/ 504 w 714399"/>
              <a:gd name="connsiteY4" fmla="*/ 480974 h 573363"/>
              <a:gd name="connsiteX5" fmla="*/ 0 w 714399"/>
              <a:gd name="connsiteY5" fmla="*/ 108265 h 573363"/>
              <a:gd name="connsiteX0" fmla="*/ 0 w 714399"/>
              <a:gd name="connsiteY0" fmla="*/ 59278 h 573363"/>
              <a:gd name="connsiteX1" fmla="*/ 540613 w 714399"/>
              <a:gd name="connsiteY1" fmla="*/ 0 h 573363"/>
              <a:gd name="connsiteX2" fmla="*/ 714399 w 714399"/>
              <a:gd name="connsiteY2" fmla="*/ 488522 h 573363"/>
              <a:gd name="connsiteX3" fmla="*/ 375035 w 714399"/>
              <a:gd name="connsiteY3" fmla="*/ 573363 h 573363"/>
              <a:gd name="connsiteX4" fmla="*/ 504 w 714399"/>
              <a:gd name="connsiteY4" fmla="*/ 480974 h 573363"/>
              <a:gd name="connsiteX5" fmla="*/ 0 w 714399"/>
              <a:gd name="connsiteY5" fmla="*/ 59278 h 573363"/>
              <a:gd name="connsiteX0" fmla="*/ 0 w 714399"/>
              <a:gd name="connsiteY0" fmla="*/ 9581 h 523666"/>
              <a:gd name="connsiteX1" fmla="*/ 560212 w 714399"/>
              <a:gd name="connsiteY1" fmla="*/ 0 h 523666"/>
              <a:gd name="connsiteX2" fmla="*/ 714399 w 714399"/>
              <a:gd name="connsiteY2" fmla="*/ 438825 h 523666"/>
              <a:gd name="connsiteX3" fmla="*/ 375035 w 714399"/>
              <a:gd name="connsiteY3" fmla="*/ 523666 h 523666"/>
              <a:gd name="connsiteX4" fmla="*/ 504 w 714399"/>
              <a:gd name="connsiteY4" fmla="*/ 431277 h 523666"/>
              <a:gd name="connsiteX5" fmla="*/ 0 w 714399"/>
              <a:gd name="connsiteY5" fmla="*/ 9581 h 523666"/>
              <a:gd name="connsiteX0" fmla="*/ 721 w 713895"/>
              <a:gd name="connsiteY0" fmla="*/ 56438 h 523666"/>
              <a:gd name="connsiteX1" fmla="*/ 559708 w 713895"/>
              <a:gd name="connsiteY1" fmla="*/ 0 h 523666"/>
              <a:gd name="connsiteX2" fmla="*/ 713895 w 713895"/>
              <a:gd name="connsiteY2" fmla="*/ 438825 h 523666"/>
              <a:gd name="connsiteX3" fmla="*/ 374531 w 713895"/>
              <a:gd name="connsiteY3" fmla="*/ 523666 h 523666"/>
              <a:gd name="connsiteX4" fmla="*/ 0 w 713895"/>
              <a:gd name="connsiteY4" fmla="*/ 431277 h 523666"/>
              <a:gd name="connsiteX5" fmla="*/ 721 w 713895"/>
              <a:gd name="connsiteY5" fmla="*/ 56438 h 523666"/>
              <a:gd name="connsiteX0" fmla="*/ 721 w 713895"/>
              <a:gd name="connsiteY0" fmla="*/ 56438 h 505207"/>
              <a:gd name="connsiteX1" fmla="*/ 559708 w 713895"/>
              <a:gd name="connsiteY1" fmla="*/ 0 h 505207"/>
              <a:gd name="connsiteX2" fmla="*/ 713895 w 713895"/>
              <a:gd name="connsiteY2" fmla="*/ 438825 h 505207"/>
              <a:gd name="connsiteX3" fmla="*/ 244685 w 713895"/>
              <a:gd name="connsiteY3" fmla="*/ 505207 h 505207"/>
              <a:gd name="connsiteX4" fmla="*/ 0 w 713895"/>
              <a:gd name="connsiteY4" fmla="*/ 431277 h 505207"/>
              <a:gd name="connsiteX5" fmla="*/ 721 w 713895"/>
              <a:gd name="connsiteY5" fmla="*/ 56438 h 505207"/>
              <a:gd name="connsiteX0" fmla="*/ 1946 w 713895"/>
              <a:gd name="connsiteY0" fmla="*/ 5321 h 505207"/>
              <a:gd name="connsiteX1" fmla="*/ 559708 w 713895"/>
              <a:gd name="connsiteY1" fmla="*/ 0 h 505207"/>
              <a:gd name="connsiteX2" fmla="*/ 713895 w 713895"/>
              <a:gd name="connsiteY2" fmla="*/ 438825 h 505207"/>
              <a:gd name="connsiteX3" fmla="*/ 244685 w 713895"/>
              <a:gd name="connsiteY3" fmla="*/ 505207 h 505207"/>
              <a:gd name="connsiteX4" fmla="*/ 0 w 713895"/>
              <a:gd name="connsiteY4" fmla="*/ 431277 h 505207"/>
              <a:gd name="connsiteX5" fmla="*/ 1946 w 713895"/>
              <a:gd name="connsiteY5" fmla="*/ 5321 h 505207"/>
              <a:gd name="connsiteX0" fmla="*/ 1946 w 713895"/>
              <a:gd name="connsiteY0" fmla="*/ 47919 h 547805"/>
              <a:gd name="connsiteX1" fmla="*/ 538884 w 713895"/>
              <a:gd name="connsiteY1" fmla="*/ 0 h 547805"/>
              <a:gd name="connsiteX2" fmla="*/ 713895 w 713895"/>
              <a:gd name="connsiteY2" fmla="*/ 481423 h 547805"/>
              <a:gd name="connsiteX3" fmla="*/ 244685 w 713895"/>
              <a:gd name="connsiteY3" fmla="*/ 547805 h 547805"/>
              <a:gd name="connsiteX4" fmla="*/ 0 w 713895"/>
              <a:gd name="connsiteY4" fmla="*/ 473875 h 547805"/>
              <a:gd name="connsiteX5" fmla="*/ 1946 w 713895"/>
              <a:gd name="connsiteY5" fmla="*/ 47919 h 547805"/>
              <a:gd name="connsiteX0" fmla="*/ 1946 w 713895"/>
              <a:gd name="connsiteY0" fmla="*/ 47919 h 547805"/>
              <a:gd name="connsiteX1" fmla="*/ 538884 w 713895"/>
              <a:gd name="connsiteY1" fmla="*/ 0 h 547805"/>
              <a:gd name="connsiteX2" fmla="*/ 713895 w 713895"/>
              <a:gd name="connsiteY2" fmla="*/ 481423 h 547805"/>
              <a:gd name="connsiteX3" fmla="*/ 244685 w 713895"/>
              <a:gd name="connsiteY3" fmla="*/ 547805 h 547805"/>
              <a:gd name="connsiteX4" fmla="*/ 0 w 713895"/>
              <a:gd name="connsiteY4" fmla="*/ 473875 h 547805"/>
              <a:gd name="connsiteX5" fmla="*/ 1946 w 713895"/>
              <a:gd name="connsiteY5" fmla="*/ 47919 h 547805"/>
              <a:gd name="connsiteX0" fmla="*/ 0 w 711949"/>
              <a:gd name="connsiteY0" fmla="*/ 47919 h 547805"/>
              <a:gd name="connsiteX1" fmla="*/ 536938 w 711949"/>
              <a:gd name="connsiteY1" fmla="*/ 0 h 547805"/>
              <a:gd name="connsiteX2" fmla="*/ 711949 w 711949"/>
              <a:gd name="connsiteY2" fmla="*/ 481423 h 547805"/>
              <a:gd name="connsiteX3" fmla="*/ 242739 w 711949"/>
              <a:gd name="connsiteY3" fmla="*/ 547805 h 547805"/>
              <a:gd name="connsiteX4" fmla="*/ 504 w 711949"/>
              <a:gd name="connsiteY4" fmla="*/ 441217 h 547805"/>
              <a:gd name="connsiteX5" fmla="*/ 0 w 711949"/>
              <a:gd name="connsiteY5" fmla="*/ 47919 h 547805"/>
              <a:gd name="connsiteX0" fmla="*/ 0 w 711949"/>
              <a:gd name="connsiteY0" fmla="*/ 47919 h 547805"/>
              <a:gd name="connsiteX1" fmla="*/ 536938 w 711949"/>
              <a:gd name="connsiteY1" fmla="*/ 0 h 547805"/>
              <a:gd name="connsiteX2" fmla="*/ 711949 w 711949"/>
              <a:gd name="connsiteY2" fmla="*/ 481423 h 547805"/>
              <a:gd name="connsiteX3" fmla="*/ 242739 w 711949"/>
              <a:gd name="connsiteY3" fmla="*/ 547805 h 547805"/>
              <a:gd name="connsiteX4" fmla="*/ 504 w 711949"/>
              <a:gd name="connsiteY4" fmla="*/ 441217 h 547805"/>
              <a:gd name="connsiteX5" fmla="*/ 0 w 711949"/>
              <a:gd name="connsiteY5" fmla="*/ 47919 h 547805"/>
              <a:gd name="connsiteX0" fmla="*/ 0 w 711949"/>
              <a:gd name="connsiteY0" fmla="*/ 47919 h 547830"/>
              <a:gd name="connsiteX1" fmla="*/ 536938 w 711949"/>
              <a:gd name="connsiteY1" fmla="*/ 0 h 547830"/>
              <a:gd name="connsiteX2" fmla="*/ 711949 w 711949"/>
              <a:gd name="connsiteY2" fmla="*/ 481423 h 547830"/>
              <a:gd name="connsiteX3" fmla="*/ 242739 w 711949"/>
              <a:gd name="connsiteY3" fmla="*/ 547805 h 547830"/>
              <a:gd name="connsiteX4" fmla="*/ 504 w 711949"/>
              <a:gd name="connsiteY4" fmla="*/ 441217 h 547830"/>
              <a:gd name="connsiteX5" fmla="*/ 0 w 711949"/>
              <a:gd name="connsiteY5" fmla="*/ 47919 h 547830"/>
              <a:gd name="connsiteX0" fmla="*/ 0 w 711949"/>
              <a:gd name="connsiteY0" fmla="*/ 47919 h 533635"/>
              <a:gd name="connsiteX1" fmla="*/ 536938 w 711949"/>
              <a:gd name="connsiteY1" fmla="*/ 0 h 533635"/>
              <a:gd name="connsiteX2" fmla="*/ 711949 w 711949"/>
              <a:gd name="connsiteY2" fmla="*/ 481423 h 533635"/>
              <a:gd name="connsiteX3" fmla="*/ 160666 w 711949"/>
              <a:gd name="connsiteY3" fmla="*/ 533606 h 533635"/>
              <a:gd name="connsiteX4" fmla="*/ 504 w 711949"/>
              <a:gd name="connsiteY4" fmla="*/ 441217 h 533635"/>
              <a:gd name="connsiteX5" fmla="*/ 0 w 711949"/>
              <a:gd name="connsiteY5" fmla="*/ 47919 h 533635"/>
              <a:gd name="connsiteX0" fmla="*/ 0 w 692350"/>
              <a:gd name="connsiteY0" fmla="*/ 47919 h 533635"/>
              <a:gd name="connsiteX1" fmla="*/ 536938 w 692350"/>
              <a:gd name="connsiteY1" fmla="*/ 0 h 533635"/>
              <a:gd name="connsiteX2" fmla="*/ 692350 w 692350"/>
              <a:gd name="connsiteY2" fmla="*/ 418946 h 533635"/>
              <a:gd name="connsiteX3" fmla="*/ 160666 w 692350"/>
              <a:gd name="connsiteY3" fmla="*/ 533606 h 533635"/>
              <a:gd name="connsiteX4" fmla="*/ 504 w 692350"/>
              <a:gd name="connsiteY4" fmla="*/ 441217 h 533635"/>
              <a:gd name="connsiteX5" fmla="*/ 0 w 692350"/>
              <a:gd name="connsiteY5" fmla="*/ 47919 h 533635"/>
              <a:gd name="connsiteX0" fmla="*/ 0 w 696025"/>
              <a:gd name="connsiteY0" fmla="*/ 47919 h 533635"/>
              <a:gd name="connsiteX1" fmla="*/ 536938 w 696025"/>
              <a:gd name="connsiteY1" fmla="*/ 0 h 533635"/>
              <a:gd name="connsiteX2" fmla="*/ 696025 w 696025"/>
              <a:gd name="connsiteY2" fmla="*/ 454444 h 533635"/>
              <a:gd name="connsiteX3" fmla="*/ 160666 w 696025"/>
              <a:gd name="connsiteY3" fmla="*/ 533606 h 533635"/>
              <a:gd name="connsiteX4" fmla="*/ 504 w 696025"/>
              <a:gd name="connsiteY4" fmla="*/ 441217 h 533635"/>
              <a:gd name="connsiteX5" fmla="*/ 0 w 696025"/>
              <a:gd name="connsiteY5" fmla="*/ 47919 h 533635"/>
              <a:gd name="connsiteX0" fmla="*/ 0 w 696025"/>
              <a:gd name="connsiteY0" fmla="*/ 47919 h 533635"/>
              <a:gd name="connsiteX1" fmla="*/ 536938 w 696025"/>
              <a:gd name="connsiteY1" fmla="*/ 0 h 533635"/>
              <a:gd name="connsiteX2" fmla="*/ 696025 w 696025"/>
              <a:gd name="connsiteY2" fmla="*/ 454444 h 533635"/>
              <a:gd name="connsiteX3" fmla="*/ 326450 w 696025"/>
              <a:gd name="connsiteY3" fmla="*/ 511171 h 533635"/>
              <a:gd name="connsiteX4" fmla="*/ 160666 w 696025"/>
              <a:gd name="connsiteY4" fmla="*/ 533606 h 533635"/>
              <a:gd name="connsiteX5" fmla="*/ 504 w 696025"/>
              <a:gd name="connsiteY5" fmla="*/ 441217 h 533635"/>
              <a:gd name="connsiteX6" fmla="*/ 0 w 696025"/>
              <a:gd name="connsiteY6" fmla="*/ 47919 h 533635"/>
              <a:gd name="connsiteX0" fmla="*/ 0 w 696025"/>
              <a:gd name="connsiteY0" fmla="*/ 47919 h 535310"/>
              <a:gd name="connsiteX1" fmla="*/ 536938 w 696025"/>
              <a:gd name="connsiteY1" fmla="*/ 0 h 535310"/>
              <a:gd name="connsiteX2" fmla="*/ 696025 w 696025"/>
              <a:gd name="connsiteY2" fmla="*/ 454444 h 535310"/>
              <a:gd name="connsiteX3" fmla="*/ 284801 w 696025"/>
              <a:gd name="connsiteY3" fmla="*/ 535310 h 535310"/>
              <a:gd name="connsiteX4" fmla="*/ 160666 w 696025"/>
              <a:gd name="connsiteY4" fmla="*/ 533606 h 535310"/>
              <a:gd name="connsiteX5" fmla="*/ 504 w 696025"/>
              <a:gd name="connsiteY5" fmla="*/ 441217 h 535310"/>
              <a:gd name="connsiteX6" fmla="*/ 0 w 696025"/>
              <a:gd name="connsiteY6" fmla="*/ 47919 h 535310"/>
              <a:gd name="connsiteX0" fmla="*/ 0 w 696025"/>
              <a:gd name="connsiteY0" fmla="*/ 47919 h 613406"/>
              <a:gd name="connsiteX1" fmla="*/ 536938 w 696025"/>
              <a:gd name="connsiteY1" fmla="*/ 0 h 613406"/>
              <a:gd name="connsiteX2" fmla="*/ 696025 w 696025"/>
              <a:gd name="connsiteY2" fmla="*/ 454444 h 613406"/>
              <a:gd name="connsiteX3" fmla="*/ 277451 w 696025"/>
              <a:gd name="connsiteY3" fmla="*/ 613406 h 613406"/>
              <a:gd name="connsiteX4" fmla="*/ 160666 w 696025"/>
              <a:gd name="connsiteY4" fmla="*/ 533606 h 613406"/>
              <a:gd name="connsiteX5" fmla="*/ 504 w 696025"/>
              <a:gd name="connsiteY5" fmla="*/ 441217 h 613406"/>
              <a:gd name="connsiteX6" fmla="*/ 0 w 696025"/>
              <a:gd name="connsiteY6" fmla="*/ 47919 h 613406"/>
              <a:gd name="connsiteX0" fmla="*/ 0 w 696025"/>
              <a:gd name="connsiteY0" fmla="*/ 47919 h 570808"/>
              <a:gd name="connsiteX1" fmla="*/ 536938 w 696025"/>
              <a:gd name="connsiteY1" fmla="*/ 0 h 570808"/>
              <a:gd name="connsiteX2" fmla="*/ 696025 w 696025"/>
              <a:gd name="connsiteY2" fmla="*/ 454444 h 570808"/>
              <a:gd name="connsiteX3" fmla="*/ 265201 w 696025"/>
              <a:gd name="connsiteY3" fmla="*/ 570808 h 570808"/>
              <a:gd name="connsiteX4" fmla="*/ 160666 w 696025"/>
              <a:gd name="connsiteY4" fmla="*/ 533606 h 570808"/>
              <a:gd name="connsiteX5" fmla="*/ 504 w 696025"/>
              <a:gd name="connsiteY5" fmla="*/ 441217 h 570808"/>
              <a:gd name="connsiteX6" fmla="*/ 0 w 696025"/>
              <a:gd name="connsiteY6" fmla="*/ 47919 h 570808"/>
              <a:gd name="connsiteX0" fmla="*/ 0 w 696025"/>
              <a:gd name="connsiteY0" fmla="*/ 47919 h 570808"/>
              <a:gd name="connsiteX1" fmla="*/ 536938 w 696025"/>
              <a:gd name="connsiteY1" fmla="*/ 0 h 570808"/>
              <a:gd name="connsiteX2" fmla="*/ 696025 w 696025"/>
              <a:gd name="connsiteY2" fmla="*/ 454444 h 570808"/>
              <a:gd name="connsiteX3" fmla="*/ 265201 w 696025"/>
              <a:gd name="connsiteY3" fmla="*/ 570808 h 570808"/>
              <a:gd name="connsiteX4" fmla="*/ 504 w 696025"/>
              <a:gd name="connsiteY4" fmla="*/ 441217 h 570808"/>
              <a:gd name="connsiteX5" fmla="*/ 0 w 696025"/>
              <a:gd name="connsiteY5" fmla="*/ 47919 h 570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6025" h="570808">
                <a:moveTo>
                  <a:pt x="0" y="47919"/>
                </a:moveTo>
                <a:lnTo>
                  <a:pt x="536938" y="0"/>
                </a:lnTo>
                <a:lnTo>
                  <a:pt x="696025" y="454444"/>
                </a:lnTo>
                <a:lnTo>
                  <a:pt x="265201" y="570808"/>
                </a:lnTo>
                <a:lnTo>
                  <a:pt x="504" y="441217"/>
                </a:lnTo>
                <a:cubicBezTo>
                  <a:pt x="724" y="441948"/>
                  <a:pt x="318" y="61526"/>
                  <a:pt x="0" y="47919"/>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p>
        </p:txBody>
      </p:sp>
      <p:sp>
        <p:nvSpPr>
          <p:cNvPr id="3" name="Kombinationstegning 4">
            <a:extLst>
              <a:ext uri="{FF2B5EF4-FFF2-40B4-BE49-F238E27FC236}">
                <a16:creationId xmlns:a16="http://schemas.microsoft.com/office/drawing/2014/main" id="{BDDE6A85-EF65-8A5B-4C1D-01150510313F}"/>
              </a:ext>
            </a:extLst>
          </p:cNvPr>
          <p:cNvSpPr>
            <a:spLocks/>
          </p:cNvSpPr>
          <p:nvPr userDrawn="1"/>
        </p:nvSpPr>
        <p:spPr bwMode="auto">
          <a:xfrm>
            <a:off x="2624138" y="4467225"/>
            <a:ext cx="4979987" cy="1246188"/>
          </a:xfrm>
          <a:custGeom>
            <a:avLst/>
            <a:gdLst>
              <a:gd name="T0" fmla="*/ 0 w 4190496"/>
              <a:gd name="T1" fmla="*/ 1246188 h 1048643"/>
              <a:gd name="T2" fmla="*/ 1398679 w 4190496"/>
              <a:gd name="T3" fmla="*/ 1237953 h 1048643"/>
              <a:gd name="T4" fmla="*/ 4979908 w 4190496"/>
              <a:gd name="T5" fmla="*/ 1224020 h 1048643"/>
              <a:gd name="T6" fmla="*/ 4952044 w 4190496"/>
              <a:gd name="T7" fmla="*/ 0 h 1048643"/>
              <a:gd name="T8" fmla="*/ 2454407 w 4190496"/>
              <a:gd name="T9" fmla="*/ 122875 h 1048643"/>
              <a:gd name="T10" fmla="*/ 0 w 4190496"/>
              <a:gd name="T11" fmla="*/ 1246188 h 1048643"/>
              <a:gd name="T12" fmla="*/ 0 60000 65536"/>
              <a:gd name="T13" fmla="*/ 0 60000 65536"/>
              <a:gd name="T14" fmla="*/ 0 60000 65536"/>
              <a:gd name="T15" fmla="*/ 0 60000 65536"/>
              <a:gd name="T16" fmla="*/ 0 60000 65536"/>
              <a:gd name="T17" fmla="*/ 0 60000 65536"/>
              <a:gd name="T18" fmla="*/ 0 w 4190496"/>
              <a:gd name="T19" fmla="*/ 0 h 1048643"/>
              <a:gd name="T20" fmla="*/ 4190496 w 4190496"/>
              <a:gd name="T21" fmla="*/ 1048643 h 1048643"/>
            </a:gdLst>
            <a:ahLst/>
            <a:cxnLst>
              <a:cxn ang="T12">
                <a:pos x="T0" y="T1"/>
              </a:cxn>
              <a:cxn ang="T13">
                <a:pos x="T2" y="T3"/>
              </a:cxn>
              <a:cxn ang="T14">
                <a:pos x="T4" y="T5"/>
              </a:cxn>
              <a:cxn ang="T15">
                <a:pos x="T6" y="T7"/>
              </a:cxn>
              <a:cxn ang="T16">
                <a:pos x="T8" y="T9"/>
              </a:cxn>
              <a:cxn ang="T17">
                <a:pos x="T10" y="T11"/>
              </a:cxn>
            </a:cxnLst>
            <a:rect l="T18" t="T19" r="T20" b="T21"/>
            <a:pathLst>
              <a:path w="4190496" h="1048643">
                <a:moveTo>
                  <a:pt x="0" y="1048643"/>
                </a:moveTo>
                <a:lnTo>
                  <a:pt x="1176961" y="1041713"/>
                </a:lnTo>
                <a:lnTo>
                  <a:pt x="4190496" y="1029989"/>
                </a:lnTo>
                <a:lnTo>
                  <a:pt x="4167049" y="0"/>
                </a:lnTo>
                <a:lnTo>
                  <a:pt x="2065336" y="103397"/>
                </a:lnTo>
                <a:lnTo>
                  <a:pt x="0" y="1048643"/>
                </a:lnTo>
                <a:close/>
              </a:path>
            </a:pathLst>
          </a:custGeom>
          <a:blipFill dpi="0" rotWithShape="1">
            <a:blip r:embed="rId2"/>
            <a:srcRect/>
            <a:stretch>
              <a:fillRect/>
            </a:stretch>
          </a:blipFill>
          <a:ln>
            <a:noFill/>
          </a:ln>
        </p:spPr>
        <p:txBody>
          <a:bodyPr anchor="ctr"/>
          <a:lstStyle/>
          <a:p>
            <a:pPr algn="ctr" defTabSz="713232" eaLnBrk="1" fontAlgn="auto" hangingPunct="1">
              <a:spcBef>
                <a:spcPts val="0"/>
              </a:spcBef>
              <a:spcAft>
                <a:spcPts val="0"/>
              </a:spcAft>
              <a:defRPr/>
            </a:pPr>
            <a:r>
              <a:rPr lang="da-DK" sz="1404">
                <a:solidFill>
                  <a:schemeClr val="lt1"/>
                </a:solidFill>
                <a:latin typeface="+mn-lt"/>
              </a:rPr>
              <a:t> </a:t>
            </a:r>
          </a:p>
        </p:txBody>
      </p:sp>
      <p:sp>
        <p:nvSpPr>
          <p:cNvPr id="4" name="Kombinationstegning 5">
            <a:extLst>
              <a:ext uri="{FF2B5EF4-FFF2-40B4-BE49-F238E27FC236}">
                <a16:creationId xmlns:a16="http://schemas.microsoft.com/office/drawing/2014/main" id="{5B75BDFD-CEB6-59D4-6A96-BEE1794D12FD}"/>
              </a:ext>
            </a:extLst>
          </p:cNvPr>
          <p:cNvSpPr/>
          <p:nvPr userDrawn="1"/>
        </p:nvSpPr>
        <p:spPr>
          <a:xfrm>
            <a:off x="4503738" y="5419725"/>
            <a:ext cx="1260475" cy="293688"/>
          </a:xfrm>
          <a:custGeom>
            <a:avLst/>
            <a:gdLst>
              <a:gd name="connsiteX0" fmla="*/ 109728 w 1060704"/>
              <a:gd name="connsiteY0" fmla="*/ 0 h 246888"/>
              <a:gd name="connsiteX1" fmla="*/ 0 w 1060704"/>
              <a:gd name="connsiteY1" fmla="*/ 246888 h 246888"/>
              <a:gd name="connsiteX2" fmla="*/ 1060704 w 1060704"/>
              <a:gd name="connsiteY2" fmla="*/ 246888 h 246888"/>
              <a:gd name="connsiteX3" fmla="*/ 109728 w 1060704"/>
              <a:gd name="connsiteY3" fmla="*/ 0 h 246888"/>
              <a:gd name="connsiteX0" fmla="*/ 114836 w 1060704"/>
              <a:gd name="connsiteY0" fmla="*/ 0 h 246888"/>
              <a:gd name="connsiteX1" fmla="*/ 0 w 1060704"/>
              <a:gd name="connsiteY1" fmla="*/ 246888 h 246888"/>
              <a:gd name="connsiteX2" fmla="*/ 1060704 w 1060704"/>
              <a:gd name="connsiteY2" fmla="*/ 246888 h 246888"/>
              <a:gd name="connsiteX3" fmla="*/ 114836 w 1060704"/>
              <a:gd name="connsiteY3" fmla="*/ 0 h 246888"/>
            </a:gdLst>
            <a:ahLst/>
            <a:cxnLst>
              <a:cxn ang="0">
                <a:pos x="connsiteX0" y="connsiteY0"/>
              </a:cxn>
              <a:cxn ang="0">
                <a:pos x="connsiteX1" y="connsiteY1"/>
              </a:cxn>
              <a:cxn ang="0">
                <a:pos x="connsiteX2" y="connsiteY2"/>
              </a:cxn>
              <a:cxn ang="0">
                <a:pos x="connsiteX3" y="connsiteY3"/>
              </a:cxn>
            </a:cxnLst>
            <a:rect l="l" t="t" r="r" b="b"/>
            <a:pathLst>
              <a:path w="1060704" h="246888">
                <a:moveTo>
                  <a:pt x="114836" y="0"/>
                </a:moveTo>
                <a:lnTo>
                  <a:pt x="0" y="246888"/>
                </a:lnTo>
                <a:lnTo>
                  <a:pt x="1060704" y="246888"/>
                </a:lnTo>
                <a:lnTo>
                  <a:pt x="11483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p>
        </p:txBody>
      </p:sp>
      <p:sp>
        <p:nvSpPr>
          <p:cNvPr id="5" name="Kombinationstegning 6">
            <a:extLst>
              <a:ext uri="{FF2B5EF4-FFF2-40B4-BE49-F238E27FC236}">
                <a16:creationId xmlns:a16="http://schemas.microsoft.com/office/drawing/2014/main" id="{47808B7B-C6B0-58E8-5CC4-3F846D2B0FF0}"/>
              </a:ext>
            </a:extLst>
          </p:cNvPr>
          <p:cNvSpPr/>
          <p:nvPr userDrawn="1"/>
        </p:nvSpPr>
        <p:spPr>
          <a:xfrm>
            <a:off x="4319588" y="3970338"/>
            <a:ext cx="4824412" cy="1743075"/>
          </a:xfrm>
          <a:custGeom>
            <a:avLst/>
            <a:gdLst>
              <a:gd name="connsiteX0" fmla="*/ 0 w 4059936"/>
              <a:gd name="connsiteY0" fmla="*/ 1207008 h 1536192"/>
              <a:gd name="connsiteX1" fmla="*/ 1069848 w 4059936"/>
              <a:gd name="connsiteY1" fmla="*/ 1536192 h 1536192"/>
              <a:gd name="connsiteX2" fmla="*/ 4059936 w 4059936"/>
              <a:gd name="connsiteY2" fmla="*/ 1536192 h 1536192"/>
              <a:gd name="connsiteX3" fmla="*/ 4059936 w 4059936"/>
              <a:gd name="connsiteY3" fmla="*/ 566928 h 1536192"/>
              <a:gd name="connsiteX4" fmla="*/ 621792 w 4059936"/>
              <a:gd name="connsiteY4" fmla="*/ 0 h 1536192"/>
              <a:gd name="connsiteX5" fmla="*/ 0 w 4059936"/>
              <a:gd name="connsiteY5" fmla="*/ 1207008 h 1536192"/>
              <a:gd name="connsiteX0" fmla="*/ 0 w 4059936"/>
              <a:gd name="connsiteY0" fmla="*/ 1207008 h 1536192"/>
              <a:gd name="connsiteX1" fmla="*/ 1069848 w 4059936"/>
              <a:gd name="connsiteY1" fmla="*/ 1536192 h 1536192"/>
              <a:gd name="connsiteX2" fmla="*/ 4059936 w 4059936"/>
              <a:gd name="connsiteY2" fmla="*/ 1536192 h 1536192"/>
              <a:gd name="connsiteX3" fmla="*/ 4059936 w 4059936"/>
              <a:gd name="connsiteY3" fmla="*/ 283464 h 1536192"/>
              <a:gd name="connsiteX4" fmla="*/ 621792 w 4059936"/>
              <a:gd name="connsiteY4" fmla="*/ 0 h 1536192"/>
              <a:gd name="connsiteX5" fmla="*/ 0 w 4059936"/>
              <a:gd name="connsiteY5" fmla="*/ 1207008 h 1536192"/>
              <a:gd name="connsiteX0" fmla="*/ 0 w 4059936"/>
              <a:gd name="connsiteY0" fmla="*/ 1371394 h 1700578"/>
              <a:gd name="connsiteX1" fmla="*/ 1069848 w 4059936"/>
              <a:gd name="connsiteY1" fmla="*/ 1700578 h 1700578"/>
              <a:gd name="connsiteX2" fmla="*/ 4059936 w 4059936"/>
              <a:gd name="connsiteY2" fmla="*/ 1700578 h 1700578"/>
              <a:gd name="connsiteX3" fmla="*/ 4059936 w 4059936"/>
              <a:gd name="connsiteY3" fmla="*/ 447850 h 1700578"/>
              <a:gd name="connsiteX4" fmla="*/ 683437 w 4059936"/>
              <a:gd name="connsiteY4" fmla="*/ 0 h 1700578"/>
              <a:gd name="connsiteX5" fmla="*/ 0 w 4059936"/>
              <a:gd name="connsiteY5" fmla="*/ 1371394 h 1700578"/>
              <a:gd name="connsiteX0" fmla="*/ 0 w 4059936"/>
              <a:gd name="connsiteY0" fmla="*/ 1371394 h 1700578"/>
              <a:gd name="connsiteX1" fmla="*/ 1069848 w 4059936"/>
              <a:gd name="connsiteY1" fmla="*/ 1700578 h 1700578"/>
              <a:gd name="connsiteX2" fmla="*/ 4059936 w 4059936"/>
              <a:gd name="connsiteY2" fmla="*/ 1700578 h 1700578"/>
              <a:gd name="connsiteX3" fmla="*/ 4059936 w 4059936"/>
              <a:gd name="connsiteY3" fmla="*/ 283463 h 1700578"/>
              <a:gd name="connsiteX4" fmla="*/ 683437 w 4059936"/>
              <a:gd name="connsiteY4" fmla="*/ 0 h 1700578"/>
              <a:gd name="connsiteX5" fmla="*/ 0 w 4059936"/>
              <a:gd name="connsiteY5" fmla="*/ 1371394 h 1700578"/>
              <a:gd name="connsiteX0" fmla="*/ 0 w 4059936"/>
              <a:gd name="connsiteY0" fmla="*/ 1104266 h 1433450"/>
              <a:gd name="connsiteX1" fmla="*/ 1069848 w 4059936"/>
              <a:gd name="connsiteY1" fmla="*/ 1433450 h 1433450"/>
              <a:gd name="connsiteX2" fmla="*/ 4059936 w 4059936"/>
              <a:gd name="connsiteY2" fmla="*/ 1433450 h 1433450"/>
              <a:gd name="connsiteX3" fmla="*/ 4059936 w 4059936"/>
              <a:gd name="connsiteY3" fmla="*/ 16335 h 1433450"/>
              <a:gd name="connsiteX4" fmla="*/ 632066 w 4059936"/>
              <a:gd name="connsiteY4" fmla="*/ 0 h 1433450"/>
              <a:gd name="connsiteX5" fmla="*/ 0 w 4059936"/>
              <a:gd name="connsiteY5" fmla="*/ 1104266 h 1433450"/>
              <a:gd name="connsiteX0" fmla="*/ 0 w 4059936"/>
              <a:gd name="connsiteY0" fmla="*/ 1104266 h 1433450"/>
              <a:gd name="connsiteX1" fmla="*/ 1069848 w 4059936"/>
              <a:gd name="connsiteY1" fmla="*/ 1433450 h 1433450"/>
              <a:gd name="connsiteX2" fmla="*/ 4059936 w 4059936"/>
              <a:gd name="connsiteY2" fmla="*/ 1433450 h 1433450"/>
              <a:gd name="connsiteX3" fmla="*/ 4059936 w 4059936"/>
              <a:gd name="connsiteY3" fmla="*/ 406753 h 1433450"/>
              <a:gd name="connsiteX4" fmla="*/ 632066 w 4059936"/>
              <a:gd name="connsiteY4" fmla="*/ 0 h 1433450"/>
              <a:gd name="connsiteX5" fmla="*/ 0 w 4059936"/>
              <a:gd name="connsiteY5" fmla="*/ 1104266 h 1433450"/>
              <a:gd name="connsiteX0" fmla="*/ 0 w 4059936"/>
              <a:gd name="connsiteY0" fmla="*/ 929605 h 1258789"/>
              <a:gd name="connsiteX1" fmla="*/ 1069848 w 4059936"/>
              <a:gd name="connsiteY1" fmla="*/ 1258789 h 1258789"/>
              <a:gd name="connsiteX2" fmla="*/ 4059936 w 4059936"/>
              <a:gd name="connsiteY2" fmla="*/ 1258789 h 1258789"/>
              <a:gd name="connsiteX3" fmla="*/ 4059936 w 4059936"/>
              <a:gd name="connsiteY3" fmla="*/ 232092 h 1258789"/>
              <a:gd name="connsiteX4" fmla="*/ 632066 w 4059936"/>
              <a:gd name="connsiteY4" fmla="*/ 0 h 1258789"/>
              <a:gd name="connsiteX5" fmla="*/ 0 w 4059936"/>
              <a:gd name="connsiteY5" fmla="*/ 929605 h 1258789"/>
              <a:gd name="connsiteX0" fmla="*/ 0 w 4059936"/>
              <a:gd name="connsiteY0" fmla="*/ 1137564 h 1466748"/>
              <a:gd name="connsiteX1" fmla="*/ 1069848 w 4059936"/>
              <a:gd name="connsiteY1" fmla="*/ 1466748 h 1466748"/>
              <a:gd name="connsiteX2" fmla="*/ 4059936 w 4059936"/>
              <a:gd name="connsiteY2" fmla="*/ 1466748 h 1466748"/>
              <a:gd name="connsiteX3" fmla="*/ 4059936 w 4059936"/>
              <a:gd name="connsiteY3" fmla="*/ 440051 h 1466748"/>
              <a:gd name="connsiteX4" fmla="*/ 1013325 w 4059936"/>
              <a:gd name="connsiteY4" fmla="*/ 0 h 1466748"/>
              <a:gd name="connsiteX5" fmla="*/ 0 w 4059936"/>
              <a:gd name="connsiteY5" fmla="*/ 1137564 h 1466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9936" h="1466748">
                <a:moveTo>
                  <a:pt x="0" y="1137564"/>
                </a:moveTo>
                <a:lnTo>
                  <a:pt x="1069848" y="1466748"/>
                </a:lnTo>
                <a:lnTo>
                  <a:pt x="4059936" y="1466748"/>
                </a:lnTo>
                <a:lnTo>
                  <a:pt x="4059936" y="440051"/>
                </a:lnTo>
                <a:lnTo>
                  <a:pt x="1013325" y="0"/>
                </a:lnTo>
                <a:lnTo>
                  <a:pt x="0" y="1137564"/>
                </a:lnTo>
                <a:close/>
              </a:path>
            </a:pathLst>
          </a:custGeom>
          <a:solidFill>
            <a:srgbClr val="BFE9F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r>
              <a:rPr lang="da-DK" sz="1404"/>
              <a:t> </a:t>
            </a:r>
          </a:p>
        </p:txBody>
      </p:sp>
      <p:pic>
        <p:nvPicPr>
          <p:cNvPr id="6" name="Billede 7">
            <a:extLst>
              <a:ext uri="{FF2B5EF4-FFF2-40B4-BE49-F238E27FC236}">
                <a16:creationId xmlns:a16="http://schemas.microsoft.com/office/drawing/2014/main" id="{9B60BA50-EEBA-ABC4-46A2-8C5E07F11CE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525" y="0"/>
            <a:ext cx="388302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Pladsholder til billede 11"/>
          <p:cNvSpPr>
            <a:spLocks noGrp="1"/>
          </p:cNvSpPr>
          <p:nvPr>
            <p:ph type="pic" sz="quarter" idx="13"/>
          </p:nvPr>
        </p:nvSpPr>
        <p:spPr>
          <a:xfrm>
            <a:off x="5764331" y="1200742"/>
            <a:ext cx="2867768" cy="4054944"/>
          </a:xfrm>
          <a:solidFill>
            <a:schemeClr val="bg1"/>
          </a:solidFill>
          <a:ln w="1270">
            <a:solidFill>
              <a:schemeClr val="bg1">
                <a:lumMod val="75000"/>
              </a:schemeClr>
            </a:solidFill>
          </a:ln>
        </p:spPr>
        <p:txBody>
          <a:bodyPr rtlCol="0">
            <a:normAutofit/>
          </a:bodyPr>
          <a:lstStyle>
            <a:lvl1pPr marL="0" indent="0">
              <a:buNone/>
              <a:defRPr sz="800"/>
            </a:lvl1pPr>
          </a:lstStyle>
          <a:p>
            <a:pPr lvl="0"/>
            <a:r>
              <a:rPr lang="da-DK" noProof="0"/>
              <a:t>Klik på ikonet for at tilføje et billede</a:t>
            </a:r>
          </a:p>
        </p:txBody>
      </p:sp>
      <p:sp>
        <p:nvSpPr>
          <p:cNvPr id="15" name="Pladsholder til tekst 14"/>
          <p:cNvSpPr>
            <a:spLocks noGrp="1"/>
          </p:cNvSpPr>
          <p:nvPr>
            <p:ph type="body" sz="quarter" idx="14"/>
          </p:nvPr>
        </p:nvSpPr>
        <p:spPr>
          <a:xfrm>
            <a:off x="1614755" y="3538458"/>
            <a:ext cx="2925348" cy="1939472"/>
          </a:xfrm>
        </p:spPr>
        <p:txBody>
          <a:bodyPr>
            <a:normAutofit/>
          </a:bodyPr>
          <a:lstStyle>
            <a:lvl1pPr marL="0" indent="0">
              <a:spcBef>
                <a:spcPts val="0"/>
              </a:spcBef>
              <a:spcAft>
                <a:spcPts val="600"/>
              </a:spcAft>
              <a:buNone/>
              <a:defRPr sz="2000" b="1">
                <a:solidFill>
                  <a:schemeClr val="bg1"/>
                </a:solidFill>
              </a:defRPr>
            </a:lvl1pPr>
            <a:lvl2pPr marL="342900" indent="0">
              <a:buNone/>
              <a:defRPr sz="2000" b="1"/>
            </a:lvl2pPr>
          </a:lstStyle>
          <a:p>
            <a:pPr lvl="0"/>
            <a:r>
              <a:rPr lang="da-DK" dirty="0"/>
              <a:t>Klik for at redigere teksttypografierne i masteren</a:t>
            </a:r>
          </a:p>
        </p:txBody>
      </p:sp>
      <p:sp>
        <p:nvSpPr>
          <p:cNvPr id="22" name="Titel 21"/>
          <p:cNvSpPr>
            <a:spLocks noGrp="1"/>
          </p:cNvSpPr>
          <p:nvPr>
            <p:ph type="title"/>
          </p:nvPr>
        </p:nvSpPr>
        <p:spPr>
          <a:xfrm>
            <a:off x="792163" y="1200742"/>
            <a:ext cx="4338637" cy="1061248"/>
          </a:xfrm>
        </p:spPr>
        <p:txBody>
          <a:bodyPr/>
          <a:lstStyle/>
          <a:p>
            <a:r>
              <a:rPr lang="da-DK"/>
              <a:t>Klik for at redigere i masteren</a:t>
            </a:r>
          </a:p>
        </p:txBody>
      </p:sp>
    </p:spTree>
    <p:extLst>
      <p:ext uri="{BB962C8B-B14F-4D97-AF65-F5344CB8AC3E}">
        <p14:creationId xmlns:p14="http://schemas.microsoft.com/office/powerpoint/2010/main" val="445335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å_boks">
    <p:spTree>
      <p:nvGrpSpPr>
        <p:cNvPr id="1" name=""/>
        <p:cNvGrpSpPr/>
        <p:nvPr/>
      </p:nvGrpSpPr>
      <p:grpSpPr>
        <a:xfrm>
          <a:off x="0" y="0"/>
          <a:ext cx="0" cy="0"/>
          <a:chOff x="0" y="0"/>
          <a:chExt cx="0" cy="0"/>
        </a:xfrm>
      </p:grpSpPr>
      <p:pic>
        <p:nvPicPr>
          <p:cNvPr id="3" name="Billede 3">
            <a:extLst>
              <a:ext uri="{FF2B5EF4-FFF2-40B4-BE49-F238E27FC236}">
                <a16:creationId xmlns:a16="http://schemas.microsoft.com/office/drawing/2014/main" id="{02B26C03-9222-F033-A0A9-C0E2E5C6E9C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80288" y="5019675"/>
            <a:ext cx="7112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Lige forbindelse 4">
            <a:extLst>
              <a:ext uri="{FF2B5EF4-FFF2-40B4-BE49-F238E27FC236}">
                <a16:creationId xmlns:a16="http://schemas.microsoft.com/office/drawing/2014/main" id="{15F2B609-E597-598D-4821-EC9AF4E8A0B9}"/>
              </a:ext>
            </a:extLst>
          </p:cNvPr>
          <p:cNvCxnSpPr/>
          <p:nvPr userDrawn="1"/>
        </p:nvCxnSpPr>
        <p:spPr>
          <a:xfrm>
            <a:off x="8094663" y="5110163"/>
            <a:ext cx="0" cy="312737"/>
          </a:xfrm>
          <a:prstGeom prst="line">
            <a:avLst/>
          </a:prstGeom>
        </p:spPr>
        <p:style>
          <a:lnRef idx="1">
            <a:schemeClr val="accent1"/>
          </a:lnRef>
          <a:fillRef idx="0">
            <a:schemeClr val="accent1"/>
          </a:fillRef>
          <a:effectRef idx="0">
            <a:schemeClr val="accent1"/>
          </a:effectRef>
          <a:fontRef idx="minor">
            <a:schemeClr val="tx1"/>
          </a:fontRef>
        </p:style>
      </p:cxnSp>
      <p:pic>
        <p:nvPicPr>
          <p:cNvPr id="5" name="Billede 5">
            <a:extLst>
              <a:ext uri="{FF2B5EF4-FFF2-40B4-BE49-F238E27FC236}">
                <a16:creationId xmlns:a16="http://schemas.microsoft.com/office/drawing/2014/main" id="{2DACAA22-6D65-82B4-C47B-CA9FC2F7FD6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490788" y="0"/>
            <a:ext cx="6653212"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792163" y="1200742"/>
            <a:ext cx="3077104" cy="2774358"/>
          </a:xfrm>
        </p:spPr>
        <p:txBody>
          <a:bodyPr/>
          <a:lstStyle/>
          <a:p>
            <a:r>
              <a:rPr lang="da-DK"/>
              <a:t>Klik for at redigere i masteren</a:t>
            </a:r>
          </a:p>
        </p:txBody>
      </p:sp>
      <p:sp>
        <p:nvSpPr>
          <p:cNvPr id="6" name="Slide Number Placeholder 5">
            <a:extLst>
              <a:ext uri="{FF2B5EF4-FFF2-40B4-BE49-F238E27FC236}">
                <a16:creationId xmlns:a16="http://schemas.microsoft.com/office/drawing/2014/main" id="{42E991DE-3CA3-5D77-C8C3-32EAAC451380}"/>
              </a:ext>
            </a:extLst>
          </p:cNvPr>
          <p:cNvSpPr>
            <a:spLocks noGrp="1"/>
          </p:cNvSpPr>
          <p:nvPr>
            <p:ph type="sldNum" sz="quarter" idx="10"/>
          </p:nvPr>
        </p:nvSpPr>
        <p:spPr>
          <a:xfrm>
            <a:off x="8005763" y="5099050"/>
            <a:ext cx="346075" cy="304800"/>
          </a:xfrm>
          <a:prstGeom prst="rect">
            <a:avLst/>
          </a:prstGeom>
        </p:spPr>
        <p:txBody>
          <a:bodyPr vert="horz" wrap="square" lIns="0" tIns="0" rIns="0" bIns="0" numCol="1" anchor="t" anchorCtr="0" compatLnSpc="1">
            <a:prstTxWarp prst="textNoShape">
              <a:avLst/>
            </a:prstTxWarp>
          </a:bodyPr>
          <a:lstStyle>
            <a:lvl1pPr algn="r" eaLnBrk="1" hangingPunct="1">
              <a:defRPr sz="1100" b="1"/>
            </a:lvl1pPr>
          </a:lstStyle>
          <a:p>
            <a:pPr>
              <a:defRPr/>
            </a:pPr>
            <a:fld id="{3D7CF155-EB9D-4CC1-B19B-9ECAFDD4CEA7}" type="slidenum">
              <a:rPr lang="da-DK" altLang="da-DK"/>
              <a:pPr>
                <a:defRPr/>
              </a:pPr>
              <a:t>‹nr.›</a:t>
            </a:fld>
            <a:endParaRPr lang="da-DK" altLang="da-DK"/>
          </a:p>
        </p:txBody>
      </p:sp>
    </p:spTree>
    <p:extLst>
      <p:ext uri="{BB962C8B-B14F-4D97-AF65-F5344CB8AC3E}">
        <p14:creationId xmlns:p14="http://schemas.microsoft.com/office/powerpoint/2010/main" val="1125719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rugerdefineret layout">
    <p:spTree>
      <p:nvGrpSpPr>
        <p:cNvPr id="1" name=""/>
        <p:cNvGrpSpPr/>
        <p:nvPr/>
      </p:nvGrpSpPr>
      <p:grpSpPr>
        <a:xfrm>
          <a:off x="0" y="0"/>
          <a:ext cx="0" cy="0"/>
          <a:chOff x="0" y="0"/>
          <a:chExt cx="0" cy="0"/>
        </a:xfrm>
      </p:grpSpPr>
      <p:pic>
        <p:nvPicPr>
          <p:cNvPr id="3" name="Billede 3">
            <a:extLst>
              <a:ext uri="{FF2B5EF4-FFF2-40B4-BE49-F238E27FC236}">
                <a16:creationId xmlns:a16="http://schemas.microsoft.com/office/drawing/2014/main" id="{7527589A-9F29-15F3-FDED-09DA7AD1042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80288" y="5019675"/>
            <a:ext cx="7112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Lige forbindelse 4">
            <a:extLst>
              <a:ext uri="{FF2B5EF4-FFF2-40B4-BE49-F238E27FC236}">
                <a16:creationId xmlns:a16="http://schemas.microsoft.com/office/drawing/2014/main" id="{47D622B7-F776-AEF7-7108-0312ACCA91A0}"/>
              </a:ext>
            </a:extLst>
          </p:cNvPr>
          <p:cNvCxnSpPr/>
          <p:nvPr userDrawn="1"/>
        </p:nvCxnSpPr>
        <p:spPr>
          <a:xfrm>
            <a:off x="8094663" y="5110163"/>
            <a:ext cx="0" cy="312737"/>
          </a:xfrm>
          <a:prstGeom prst="line">
            <a:avLst/>
          </a:prstGeom>
        </p:spPr>
        <p:style>
          <a:lnRef idx="1">
            <a:schemeClr val="accent1"/>
          </a:lnRef>
          <a:fillRef idx="0">
            <a:schemeClr val="accent1"/>
          </a:fillRef>
          <a:effectRef idx="0">
            <a:schemeClr val="accent1"/>
          </a:effectRef>
          <a:fontRef idx="minor">
            <a:schemeClr val="tx1"/>
          </a:fontRef>
        </p:style>
      </p:cxnSp>
      <p:sp>
        <p:nvSpPr>
          <p:cNvPr id="5" name="Kombinationstegning 5">
            <a:extLst>
              <a:ext uri="{FF2B5EF4-FFF2-40B4-BE49-F238E27FC236}">
                <a16:creationId xmlns:a16="http://schemas.microsoft.com/office/drawing/2014/main" id="{DF081216-7DCE-A099-9CB9-15B6424C2D26}"/>
              </a:ext>
            </a:extLst>
          </p:cNvPr>
          <p:cNvSpPr>
            <a:spLocks/>
          </p:cNvSpPr>
          <p:nvPr userDrawn="1"/>
        </p:nvSpPr>
        <p:spPr bwMode="auto">
          <a:xfrm>
            <a:off x="5495925" y="1911350"/>
            <a:ext cx="3668713" cy="1241425"/>
          </a:xfrm>
          <a:custGeom>
            <a:avLst/>
            <a:gdLst>
              <a:gd name="T0" fmla="*/ 0 w 4190496"/>
              <a:gd name="T1" fmla="*/ 1242398 h 1048643"/>
              <a:gd name="T2" fmla="*/ 1030175 w 4190496"/>
              <a:gd name="T3" fmla="*/ 1234188 h 1048643"/>
              <a:gd name="T4" fmla="*/ 3667874 w 4190496"/>
              <a:gd name="T5" fmla="*/ 1220297 h 1048643"/>
              <a:gd name="T6" fmla="*/ 3647351 w 4190496"/>
              <a:gd name="T7" fmla="*/ 0 h 1048643"/>
              <a:gd name="T8" fmla="*/ 1807756 w 4190496"/>
              <a:gd name="T9" fmla="*/ 122501 h 1048643"/>
              <a:gd name="T10" fmla="*/ 0 w 4190496"/>
              <a:gd name="T11" fmla="*/ 1242398 h 1048643"/>
              <a:gd name="T12" fmla="*/ 0 60000 65536"/>
              <a:gd name="T13" fmla="*/ 0 60000 65536"/>
              <a:gd name="T14" fmla="*/ 0 60000 65536"/>
              <a:gd name="T15" fmla="*/ 0 60000 65536"/>
              <a:gd name="T16" fmla="*/ 0 60000 65536"/>
              <a:gd name="T17" fmla="*/ 0 60000 65536"/>
              <a:gd name="T18" fmla="*/ 0 w 4190496"/>
              <a:gd name="T19" fmla="*/ 0 h 1048643"/>
              <a:gd name="T20" fmla="*/ 4190496 w 4190496"/>
              <a:gd name="T21" fmla="*/ 1048643 h 1048643"/>
            </a:gdLst>
            <a:ahLst/>
            <a:cxnLst>
              <a:cxn ang="T12">
                <a:pos x="T0" y="T1"/>
              </a:cxn>
              <a:cxn ang="T13">
                <a:pos x="T2" y="T3"/>
              </a:cxn>
              <a:cxn ang="T14">
                <a:pos x="T4" y="T5"/>
              </a:cxn>
              <a:cxn ang="T15">
                <a:pos x="T6" y="T7"/>
              </a:cxn>
              <a:cxn ang="T16">
                <a:pos x="T8" y="T9"/>
              </a:cxn>
              <a:cxn ang="T17">
                <a:pos x="T10" y="T11"/>
              </a:cxn>
            </a:cxnLst>
            <a:rect l="T18" t="T19" r="T20" b="T21"/>
            <a:pathLst>
              <a:path w="4190496" h="1048643">
                <a:moveTo>
                  <a:pt x="0" y="1048643"/>
                </a:moveTo>
                <a:lnTo>
                  <a:pt x="1176961" y="1041713"/>
                </a:lnTo>
                <a:lnTo>
                  <a:pt x="4190496" y="1029989"/>
                </a:lnTo>
                <a:lnTo>
                  <a:pt x="4167049" y="0"/>
                </a:lnTo>
                <a:lnTo>
                  <a:pt x="2065336" y="103397"/>
                </a:lnTo>
                <a:lnTo>
                  <a:pt x="0" y="1048643"/>
                </a:lnTo>
                <a:close/>
              </a:path>
            </a:pathLst>
          </a:custGeom>
          <a:blipFill dpi="0" rotWithShape="1">
            <a:blip r:embed="rId3"/>
            <a:srcRect/>
            <a:stretch>
              <a:fillRect/>
            </a:stretch>
          </a:blipFill>
          <a:ln>
            <a:noFill/>
          </a:ln>
        </p:spPr>
        <p:txBody>
          <a:bodyPr anchor="ctr"/>
          <a:lstStyle/>
          <a:p>
            <a:pPr algn="ctr" defTabSz="713232" eaLnBrk="1" fontAlgn="auto" hangingPunct="1">
              <a:spcBef>
                <a:spcPts val="0"/>
              </a:spcBef>
              <a:spcAft>
                <a:spcPts val="0"/>
              </a:spcAft>
              <a:defRPr/>
            </a:pPr>
            <a:r>
              <a:rPr lang="da-DK" sz="1404">
                <a:solidFill>
                  <a:schemeClr val="lt1"/>
                </a:solidFill>
                <a:latin typeface="+mn-lt"/>
              </a:rPr>
              <a:t> </a:t>
            </a:r>
          </a:p>
        </p:txBody>
      </p:sp>
      <p:sp>
        <p:nvSpPr>
          <p:cNvPr id="6" name="Kombinationstegning 6">
            <a:extLst>
              <a:ext uri="{FF2B5EF4-FFF2-40B4-BE49-F238E27FC236}">
                <a16:creationId xmlns:a16="http://schemas.microsoft.com/office/drawing/2014/main" id="{6D9BB382-8CD8-DE75-FBAC-5B3C98F2F01D}"/>
              </a:ext>
            </a:extLst>
          </p:cNvPr>
          <p:cNvSpPr/>
          <p:nvPr userDrawn="1"/>
        </p:nvSpPr>
        <p:spPr>
          <a:xfrm rot="10800000">
            <a:off x="8216900" y="4748213"/>
            <a:ext cx="1060450" cy="247650"/>
          </a:xfrm>
          <a:custGeom>
            <a:avLst/>
            <a:gdLst>
              <a:gd name="connsiteX0" fmla="*/ 109728 w 1060704"/>
              <a:gd name="connsiteY0" fmla="*/ 0 h 246888"/>
              <a:gd name="connsiteX1" fmla="*/ 0 w 1060704"/>
              <a:gd name="connsiteY1" fmla="*/ 246888 h 246888"/>
              <a:gd name="connsiteX2" fmla="*/ 1060704 w 1060704"/>
              <a:gd name="connsiteY2" fmla="*/ 246888 h 246888"/>
              <a:gd name="connsiteX3" fmla="*/ 109728 w 1060704"/>
              <a:gd name="connsiteY3" fmla="*/ 0 h 246888"/>
              <a:gd name="connsiteX0" fmla="*/ 114836 w 1060704"/>
              <a:gd name="connsiteY0" fmla="*/ 0 h 246888"/>
              <a:gd name="connsiteX1" fmla="*/ 0 w 1060704"/>
              <a:gd name="connsiteY1" fmla="*/ 246888 h 246888"/>
              <a:gd name="connsiteX2" fmla="*/ 1060704 w 1060704"/>
              <a:gd name="connsiteY2" fmla="*/ 246888 h 246888"/>
              <a:gd name="connsiteX3" fmla="*/ 114836 w 1060704"/>
              <a:gd name="connsiteY3" fmla="*/ 0 h 246888"/>
            </a:gdLst>
            <a:ahLst/>
            <a:cxnLst>
              <a:cxn ang="0">
                <a:pos x="connsiteX0" y="connsiteY0"/>
              </a:cxn>
              <a:cxn ang="0">
                <a:pos x="connsiteX1" y="connsiteY1"/>
              </a:cxn>
              <a:cxn ang="0">
                <a:pos x="connsiteX2" y="connsiteY2"/>
              </a:cxn>
              <a:cxn ang="0">
                <a:pos x="connsiteX3" y="connsiteY3"/>
              </a:cxn>
            </a:cxnLst>
            <a:rect l="l" t="t" r="r" b="b"/>
            <a:pathLst>
              <a:path w="1060704" h="246888">
                <a:moveTo>
                  <a:pt x="114836" y="0"/>
                </a:moveTo>
                <a:lnTo>
                  <a:pt x="0" y="246888"/>
                </a:lnTo>
                <a:lnTo>
                  <a:pt x="1060704" y="246888"/>
                </a:lnTo>
                <a:lnTo>
                  <a:pt x="114836"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p>
        </p:txBody>
      </p:sp>
      <p:sp>
        <p:nvSpPr>
          <p:cNvPr id="7" name="Kombinationstegning 7">
            <a:extLst>
              <a:ext uri="{FF2B5EF4-FFF2-40B4-BE49-F238E27FC236}">
                <a16:creationId xmlns:a16="http://schemas.microsoft.com/office/drawing/2014/main" id="{ABD7374B-E734-E434-BF3C-9E0CEE01D1D0}"/>
              </a:ext>
            </a:extLst>
          </p:cNvPr>
          <p:cNvSpPr/>
          <p:nvPr userDrawn="1"/>
        </p:nvSpPr>
        <p:spPr>
          <a:xfrm>
            <a:off x="5094288" y="2032000"/>
            <a:ext cx="4059237" cy="2735263"/>
          </a:xfrm>
          <a:custGeom>
            <a:avLst/>
            <a:gdLst>
              <a:gd name="connsiteX0" fmla="*/ 0 w 4059936"/>
              <a:gd name="connsiteY0" fmla="*/ 1207008 h 1536192"/>
              <a:gd name="connsiteX1" fmla="*/ 1069848 w 4059936"/>
              <a:gd name="connsiteY1" fmla="*/ 1536192 h 1536192"/>
              <a:gd name="connsiteX2" fmla="*/ 4059936 w 4059936"/>
              <a:gd name="connsiteY2" fmla="*/ 1536192 h 1536192"/>
              <a:gd name="connsiteX3" fmla="*/ 4059936 w 4059936"/>
              <a:gd name="connsiteY3" fmla="*/ 566928 h 1536192"/>
              <a:gd name="connsiteX4" fmla="*/ 621792 w 4059936"/>
              <a:gd name="connsiteY4" fmla="*/ 0 h 1536192"/>
              <a:gd name="connsiteX5" fmla="*/ 0 w 4059936"/>
              <a:gd name="connsiteY5" fmla="*/ 1207008 h 1536192"/>
              <a:gd name="connsiteX0" fmla="*/ 0 w 4059936"/>
              <a:gd name="connsiteY0" fmla="*/ 1207008 h 1536192"/>
              <a:gd name="connsiteX1" fmla="*/ 1069848 w 4059936"/>
              <a:gd name="connsiteY1" fmla="*/ 1536192 h 1536192"/>
              <a:gd name="connsiteX2" fmla="*/ 4059936 w 4059936"/>
              <a:gd name="connsiteY2" fmla="*/ 1536192 h 1536192"/>
              <a:gd name="connsiteX3" fmla="*/ 4059936 w 4059936"/>
              <a:gd name="connsiteY3" fmla="*/ 283464 h 1536192"/>
              <a:gd name="connsiteX4" fmla="*/ 621792 w 4059936"/>
              <a:gd name="connsiteY4" fmla="*/ 0 h 1536192"/>
              <a:gd name="connsiteX5" fmla="*/ 0 w 4059936"/>
              <a:gd name="connsiteY5" fmla="*/ 1207008 h 1536192"/>
              <a:gd name="connsiteX0" fmla="*/ 0 w 4059936"/>
              <a:gd name="connsiteY0" fmla="*/ 1371394 h 1700578"/>
              <a:gd name="connsiteX1" fmla="*/ 1069848 w 4059936"/>
              <a:gd name="connsiteY1" fmla="*/ 1700578 h 1700578"/>
              <a:gd name="connsiteX2" fmla="*/ 4059936 w 4059936"/>
              <a:gd name="connsiteY2" fmla="*/ 1700578 h 1700578"/>
              <a:gd name="connsiteX3" fmla="*/ 4059936 w 4059936"/>
              <a:gd name="connsiteY3" fmla="*/ 447850 h 1700578"/>
              <a:gd name="connsiteX4" fmla="*/ 683437 w 4059936"/>
              <a:gd name="connsiteY4" fmla="*/ 0 h 1700578"/>
              <a:gd name="connsiteX5" fmla="*/ 0 w 4059936"/>
              <a:gd name="connsiteY5" fmla="*/ 1371394 h 1700578"/>
              <a:gd name="connsiteX0" fmla="*/ 0 w 4059936"/>
              <a:gd name="connsiteY0" fmla="*/ 1371394 h 1700578"/>
              <a:gd name="connsiteX1" fmla="*/ 1069848 w 4059936"/>
              <a:gd name="connsiteY1" fmla="*/ 1700578 h 1700578"/>
              <a:gd name="connsiteX2" fmla="*/ 4059936 w 4059936"/>
              <a:gd name="connsiteY2" fmla="*/ 1700578 h 1700578"/>
              <a:gd name="connsiteX3" fmla="*/ 4059936 w 4059936"/>
              <a:gd name="connsiteY3" fmla="*/ 283463 h 1700578"/>
              <a:gd name="connsiteX4" fmla="*/ 683437 w 4059936"/>
              <a:gd name="connsiteY4" fmla="*/ 0 h 1700578"/>
              <a:gd name="connsiteX5" fmla="*/ 0 w 4059936"/>
              <a:gd name="connsiteY5" fmla="*/ 1371394 h 1700578"/>
              <a:gd name="connsiteX0" fmla="*/ 0 w 4059936"/>
              <a:gd name="connsiteY0" fmla="*/ 1104266 h 1433450"/>
              <a:gd name="connsiteX1" fmla="*/ 1069848 w 4059936"/>
              <a:gd name="connsiteY1" fmla="*/ 1433450 h 1433450"/>
              <a:gd name="connsiteX2" fmla="*/ 4059936 w 4059936"/>
              <a:gd name="connsiteY2" fmla="*/ 1433450 h 1433450"/>
              <a:gd name="connsiteX3" fmla="*/ 4059936 w 4059936"/>
              <a:gd name="connsiteY3" fmla="*/ 16335 h 1433450"/>
              <a:gd name="connsiteX4" fmla="*/ 632066 w 4059936"/>
              <a:gd name="connsiteY4" fmla="*/ 0 h 1433450"/>
              <a:gd name="connsiteX5" fmla="*/ 0 w 4059936"/>
              <a:gd name="connsiteY5" fmla="*/ 1104266 h 1433450"/>
              <a:gd name="connsiteX0" fmla="*/ 0 w 4059936"/>
              <a:gd name="connsiteY0" fmla="*/ 1104266 h 1433450"/>
              <a:gd name="connsiteX1" fmla="*/ 1069848 w 4059936"/>
              <a:gd name="connsiteY1" fmla="*/ 1433450 h 1433450"/>
              <a:gd name="connsiteX2" fmla="*/ 4059936 w 4059936"/>
              <a:gd name="connsiteY2" fmla="*/ 1433450 h 1433450"/>
              <a:gd name="connsiteX3" fmla="*/ 4059936 w 4059936"/>
              <a:gd name="connsiteY3" fmla="*/ 406753 h 1433450"/>
              <a:gd name="connsiteX4" fmla="*/ 632066 w 4059936"/>
              <a:gd name="connsiteY4" fmla="*/ 0 h 1433450"/>
              <a:gd name="connsiteX5" fmla="*/ 0 w 4059936"/>
              <a:gd name="connsiteY5" fmla="*/ 1104266 h 1433450"/>
              <a:gd name="connsiteX0" fmla="*/ 0 w 4059936"/>
              <a:gd name="connsiteY0" fmla="*/ 929605 h 1258789"/>
              <a:gd name="connsiteX1" fmla="*/ 1069848 w 4059936"/>
              <a:gd name="connsiteY1" fmla="*/ 1258789 h 1258789"/>
              <a:gd name="connsiteX2" fmla="*/ 4059936 w 4059936"/>
              <a:gd name="connsiteY2" fmla="*/ 1258789 h 1258789"/>
              <a:gd name="connsiteX3" fmla="*/ 4059936 w 4059936"/>
              <a:gd name="connsiteY3" fmla="*/ 232092 h 1258789"/>
              <a:gd name="connsiteX4" fmla="*/ 632066 w 4059936"/>
              <a:gd name="connsiteY4" fmla="*/ 0 h 1258789"/>
              <a:gd name="connsiteX5" fmla="*/ 0 w 4059936"/>
              <a:gd name="connsiteY5" fmla="*/ 929605 h 1258789"/>
              <a:gd name="connsiteX0" fmla="*/ 0 w 4059936"/>
              <a:gd name="connsiteY0" fmla="*/ 929605 h 1258789"/>
              <a:gd name="connsiteX1" fmla="*/ 1069848 w 4059936"/>
              <a:gd name="connsiteY1" fmla="*/ 1258789 h 1258789"/>
              <a:gd name="connsiteX2" fmla="*/ 4059936 w 4059936"/>
              <a:gd name="connsiteY2" fmla="*/ 1258789 h 1258789"/>
              <a:gd name="connsiteX3" fmla="*/ 4049662 w 4059936"/>
              <a:gd name="connsiteY3" fmla="*/ 109177 h 1258789"/>
              <a:gd name="connsiteX4" fmla="*/ 632066 w 4059936"/>
              <a:gd name="connsiteY4" fmla="*/ 0 h 1258789"/>
              <a:gd name="connsiteX5" fmla="*/ 0 w 4059936"/>
              <a:gd name="connsiteY5" fmla="*/ 929605 h 125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9936" h="1258789">
                <a:moveTo>
                  <a:pt x="0" y="929605"/>
                </a:moveTo>
                <a:lnTo>
                  <a:pt x="1069848" y="1258789"/>
                </a:lnTo>
                <a:lnTo>
                  <a:pt x="4059936" y="1258789"/>
                </a:lnTo>
                <a:cubicBezTo>
                  <a:pt x="4056511" y="875585"/>
                  <a:pt x="4053087" y="492381"/>
                  <a:pt x="4049662" y="109177"/>
                </a:cubicBezTo>
                <a:lnTo>
                  <a:pt x="632066" y="0"/>
                </a:lnTo>
                <a:lnTo>
                  <a:pt x="0" y="929605"/>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r>
              <a:rPr lang="da-DK" sz="1404"/>
              <a:t> </a:t>
            </a:r>
          </a:p>
        </p:txBody>
      </p:sp>
      <p:pic>
        <p:nvPicPr>
          <p:cNvPr id="8" name="Billede 8">
            <a:extLst>
              <a:ext uri="{FF2B5EF4-FFF2-40B4-BE49-F238E27FC236}">
                <a16:creationId xmlns:a16="http://schemas.microsoft.com/office/drawing/2014/main" id="{8DF06FE6-5B73-A367-81D2-E6CE1C59E4A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525" y="0"/>
            <a:ext cx="388302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r>
              <a:rPr lang="da-DK"/>
              <a:t>Klik for at redigere i masteren</a:t>
            </a:r>
          </a:p>
        </p:txBody>
      </p:sp>
      <p:sp>
        <p:nvSpPr>
          <p:cNvPr id="14" name="Pladsholder til tekst 13"/>
          <p:cNvSpPr>
            <a:spLocks noGrp="1"/>
          </p:cNvSpPr>
          <p:nvPr>
            <p:ph type="body" sz="quarter" idx="13"/>
          </p:nvPr>
        </p:nvSpPr>
        <p:spPr>
          <a:xfrm>
            <a:off x="5712431" y="2559050"/>
            <a:ext cx="2639407" cy="2043113"/>
          </a:xfrm>
        </p:spPr>
        <p:txBody>
          <a:bodyPr/>
          <a:lstStyle>
            <a:lvl1pPr marL="0" indent="0">
              <a:buNone/>
              <a:defRPr/>
            </a:lvl1pPr>
          </a:lstStyle>
          <a:p>
            <a:pPr lvl="0"/>
            <a:r>
              <a:rPr lang="da-DK"/>
              <a:t>Klik for at redigere teksttypografierne i masteren</a:t>
            </a:r>
          </a:p>
        </p:txBody>
      </p:sp>
      <p:sp>
        <p:nvSpPr>
          <p:cNvPr id="17" name="Pladsholder til tekst 16"/>
          <p:cNvSpPr>
            <a:spLocks noGrp="1"/>
          </p:cNvSpPr>
          <p:nvPr>
            <p:ph type="body" sz="quarter" idx="14"/>
          </p:nvPr>
        </p:nvSpPr>
        <p:spPr>
          <a:xfrm>
            <a:off x="792163" y="1944000"/>
            <a:ext cx="4262722" cy="2918163"/>
          </a:xfrm>
        </p:spPr>
        <p:txBody>
          <a:bodyPr/>
          <a:lstStyle/>
          <a:p>
            <a:pPr lvl="0"/>
            <a:r>
              <a:rPr lang="da-DK"/>
              <a:t>Klik for at redigere teksttypografierne i masteren</a:t>
            </a:r>
          </a:p>
          <a:p>
            <a:pPr lvl="1"/>
            <a:r>
              <a:rPr lang="da-DK"/>
              <a:t>Andet niveau</a:t>
            </a:r>
          </a:p>
        </p:txBody>
      </p:sp>
      <p:sp>
        <p:nvSpPr>
          <p:cNvPr id="9" name="Slide Number Placeholder 5">
            <a:extLst>
              <a:ext uri="{FF2B5EF4-FFF2-40B4-BE49-F238E27FC236}">
                <a16:creationId xmlns:a16="http://schemas.microsoft.com/office/drawing/2014/main" id="{E6F628E8-309E-6339-6E82-4966BD7B667A}"/>
              </a:ext>
            </a:extLst>
          </p:cNvPr>
          <p:cNvSpPr>
            <a:spLocks noGrp="1"/>
          </p:cNvSpPr>
          <p:nvPr>
            <p:ph type="sldNum" sz="quarter" idx="15"/>
          </p:nvPr>
        </p:nvSpPr>
        <p:spPr>
          <a:xfrm>
            <a:off x="8005763" y="5099050"/>
            <a:ext cx="346075" cy="304800"/>
          </a:xfrm>
          <a:prstGeom prst="rect">
            <a:avLst/>
          </a:prstGeom>
        </p:spPr>
        <p:txBody>
          <a:bodyPr vert="horz" wrap="square" lIns="0" tIns="0" rIns="0" bIns="0" numCol="1" anchor="t" anchorCtr="0" compatLnSpc="1">
            <a:prstTxWarp prst="textNoShape">
              <a:avLst/>
            </a:prstTxWarp>
          </a:bodyPr>
          <a:lstStyle>
            <a:lvl1pPr algn="r" eaLnBrk="1" hangingPunct="1">
              <a:defRPr sz="1100" b="1"/>
            </a:lvl1pPr>
          </a:lstStyle>
          <a:p>
            <a:pPr>
              <a:defRPr/>
            </a:pPr>
            <a:fld id="{50F830B3-12E9-4B97-84C2-2FAB5F37C958}" type="slidenum">
              <a:rPr lang="da-DK" altLang="da-DK"/>
              <a:pPr>
                <a:defRPr/>
              </a:pPr>
              <a:t>‹nr.›</a:t>
            </a:fld>
            <a:endParaRPr lang="da-DK" altLang="da-DK"/>
          </a:p>
        </p:txBody>
      </p:sp>
    </p:spTree>
    <p:extLst>
      <p:ext uri="{BB962C8B-B14F-4D97-AF65-F5344CB8AC3E}">
        <p14:creationId xmlns:p14="http://schemas.microsoft.com/office/powerpoint/2010/main" val="3267567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Brugerdefineret layout">
    <p:spTree>
      <p:nvGrpSpPr>
        <p:cNvPr id="1" name=""/>
        <p:cNvGrpSpPr/>
        <p:nvPr/>
      </p:nvGrpSpPr>
      <p:grpSpPr>
        <a:xfrm>
          <a:off x="0" y="0"/>
          <a:ext cx="0" cy="0"/>
          <a:chOff x="0" y="0"/>
          <a:chExt cx="0" cy="0"/>
        </a:xfrm>
      </p:grpSpPr>
      <p:pic>
        <p:nvPicPr>
          <p:cNvPr id="2" name="Billede 4">
            <a:extLst>
              <a:ext uri="{FF2B5EF4-FFF2-40B4-BE49-F238E27FC236}">
                <a16:creationId xmlns:a16="http://schemas.microsoft.com/office/drawing/2014/main" id="{C79B054C-357D-2F87-F837-FD9615EF37B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25" y="0"/>
            <a:ext cx="388302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illede 5">
            <a:extLst>
              <a:ext uri="{FF2B5EF4-FFF2-40B4-BE49-F238E27FC236}">
                <a16:creationId xmlns:a16="http://schemas.microsoft.com/office/drawing/2014/main" id="{9C80F7E7-8E79-6B8A-54C5-48608EF714B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380288" y="5019675"/>
            <a:ext cx="7112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Lige forbindelse 5">
            <a:extLst>
              <a:ext uri="{FF2B5EF4-FFF2-40B4-BE49-F238E27FC236}">
                <a16:creationId xmlns:a16="http://schemas.microsoft.com/office/drawing/2014/main" id="{E0858E25-9E1F-FFA6-7C55-8B2CC416A0B8}"/>
              </a:ext>
            </a:extLst>
          </p:cNvPr>
          <p:cNvCxnSpPr/>
          <p:nvPr userDrawn="1"/>
        </p:nvCxnSpPr>
        <p:spPr>
          <a:xfrm>
            <a:off x="8094663" y="5110163"/>
            <a:ext cx="0" cy="312737"/>
          </a:xfrm>
          <a:prstGeom prst="line">
            <a:avLst/>
          </a:prstGeom>
        </p:spPr>
        <p:style>
          <a:lnRef idx="1">
            <a:schemeClr val="accent1"/>
          </a:lnRef>
          <a:fillRef idx="0">
            <a:schemeClr val="accent1"/>
          </a:fillRef>
          <a:effectRef idx="0">
            <a:schemeClr val="accent1"/>
          </a:effectRef>
          <a:fontRef idx="minor">
            <a:schemeClr val="tx1"/>
          </a:fontRef>
        </p:style>
      </p:cxnSp>
      <p:sp>
        <p:nvSpPr>
          <p:cNvPr id="5" name="Kombinationstegning 7">
            <a:extLst>
              <a:ext uri="{FF2B5EF4-FFF2-40B4-BE49-F238E27FC236}">
                <a16:creationId xmlns:a16="http://schemas.microsoft.com/office/drawing/2014/main" id="{138DC884-F09D-2E7D-E6DC-4E43C42485A8}"/>
              </a:ext>
            </a:extLst>
          </p:cNvPr>
          <p:cNvSpPr>
            <a:spLocks/>
          </p:cNvSpPr>
          <p:nvPr userDrawn="1"/>
        </p:nvSpPr>
        <p:spPr bwMode="auto">
          <a:xfrm>
            <a:off x="5495925" y="1911350"/>
            <a:ext cx="3668713" cy="1241425"/>
          </a:xfrm>
          <a:custGeom>
            <a:avLst/>
            <a:gdLst>
              <a:gd name="T0" fmla="*/ 0 w 4190496"/>
              <a:gd name="T1" fmla="*/ 1242398 h 1048643"/>
              <a:gd name="T2" fmla="*/ 1030175 w 4190496"/>
              <a:gd name="T3" fmla="*/ 1234188 h 1048643"/>
              <a:gd name="T4" fmla="*/ 3667874 w 4190496"/>
              <a:gd name="T5" fmla="*/ 1220297 h 1048643"/>
              <a:gd name="T6" fmla="*/ 3647351 w 4190496"/>
              <a:gd name="T7" fmla="*/ 0 h 1048643"/>
              <a:gd name="T8" fmla="*/ 1807756 w 4190496"/>
              <a:gd name="T9" fmla="*/ 122501 h 1048643"/>
              <a:gd name="T10" fmla="*/ 0 w 4190496"/>
              <a:gd name="T11" fmla="*/ 1242398 h 1048643"/>
              <a:gd name="T12" fmla="*/ 0 60000 65536"/>
              <a:gd name="T13" fmla="*/ 0 60000 65536"/>
              <a:gd name="T14" fmla="*/ 0 60000 65536"/>
              <a:gd name="T15" fmla="*/ 0 60000 65536"/>
              <a:gd name="T16" fmla="*/ 0 60000 65536"/>
              <a:gd name="T17" fmla="*/ 0 60000 65536"/>
              <a:gd name="T18" fmla="*/ 0 w 4190496"/>
              <a:gd name="T19" fmla="*/ 0 h 1048643"/>
              <a:gd name="T20" fmla="*/ 4190496 w 4190496"/>
              <a:gd name="T21" fmla="*/ 1048643 h 1048643"/>
            </a:gdLst>
            <a:ahLst/>
            <a:cxnLst>
              <a:cxn ang="T12">
                <a:pos x="T0" y="T1"/>
              </a:cxn>
              <a:cxn ang="T13">
                <a:pos x="T2" y="T3"/>
              </a:cxn>
              <a:cxn ang="T14">
                <a:pos x="T4" y="T5"/>
              </a:cxn>
              <a:cxn ang="T15">
                <a:pos x="T6" y="T7"/>
              </a:cxn>
              <a:cxn ang="T16">
                <a:pos x="T8" y="T9"/>
              </a:cxn>
              <a:cxn ang="T17">
                <a:pos x="T10" y="T11"/>
              </a:cxn>
            </a:cxnLst>
            <a:rect l="T18" t="T19" r="T20" b="T21"/>
            <a:pathLst>
              <a:path w="4190496" h="1048643">
                <a:moveTo>
                  <a:pt x="0" y="1048643"/>
                </a:moveTo>
                <a:lnTo>
                  <a:pt x="1176961" y="1041713"/>
                </a:lnTo>
                <a:lnTo>
                  <a:pt x="4190496" y="1029989"/>
                </a:lnTo>
                <a:lnTo>
                  <a:pt x="4167049" y="0"/>
                </a:lnTo>
                <a:lnTo>
                  <a:pt x="2065336" y="103397"/>
                </a:lnTo>
                <a:lnTo>
                  <a:pt x="0" y="1048643"/>
                </a:lnTo>
                <a:close/>
              </a:path>
            </a:pathLst>
          </a:custGeom>
          <a:blipFill dpi="0" rotWithShape="1">
            <a:blip r:embed="rId4"/>
            <a:srcRect/>
            <a:stretch>
              <a:fillRect/>
            </a:stretch>
          </a:blipFill>
          <a:ln>
            <a:noFill/>
          </a:ln>
        </p:spPr>
        <p:txBody>
          <a:bodyPr anchor="ctr"/>
          <a:lstStyle/>
          <a:p>
            <a:pPr algn="ctr" defTabSz="713232" eaLnBrk="1" fontAlgn="auto" hangingPunct="1">
              <a:spcBef>
                <a:spcPts val="0"/>
              </a:spcBef>
              <a:spcAft>
                <a:spcPts val="0"/>
              </a:spcAft>
              <a:defRPr/>
            </a:pPr>
            <a:r>
              <a:rPr lang="da-DK" sz="1404">
                <a:solidFill>
                  <a:schemeClr val="lt1"/>
                </a:solidFill>
                <a:latin typeface="+mn-lt"/>
              </a:rPr>
              <a:t> </a:t>
            </a:r>
          </a:p>
        </p:txBody>
      </p:sp>
      <p:sp>
        <p:nvSpPr>
          <p:cNvPr id="6" name="Kombinationstegning 8">
            <a:extLst>
              <a:ext uri="{FF2B5EF4-FFF2-40B4-BE49-F238E27FC236}">
                <a16:creationId xmlns:a16="http://schemas.microsoft.com/office/drawing/2014/main" id="{8C4BB8F8-168A-2409-F8A6-3E5FFBC1B56A}"/>
              </a:ext>
            </a:extLst>
          </p:cNvPr>
          <p:cNvSpPr/>
          <p:nvPr userDrawn="1"/>
        </p:nvSpPr>
        <p:spPr>
          <a:xfrm rot="10800000">
            <a:off x="8216900" y="4748213"/>
            <a:ext cx="1060450" cy="247650"/>
          </a:xfrm>
          <a:custGeom>
            <a:avLst/>
            <a:gdLst>
              <a:gd name="connsiteX0" fmla="*/ 109728 w 1060704"/>
              <a:gd name="connsiteY0" fmla="*/ 0 h 246888"/>
              <a:gd name="connsiteX1" fmla="*/ 0 w 1060704"/>
              <a:gd name="connsiteY1" fmla="*/ 246888 h 246888"/>
              <a:gd name="connsiteX2" fmla="*/ 1060704 w 1060704"/>
              <a:gd name="connsiteY2" fmla="*/ 246888 h 246888"/>
              <a:gd name="connsiteX3" fmla="*/ 109728 w 1060704"/>
              <a:gd name="connsiteY3" fmla="*/ 0 h 246888"/>
              <a:gd name="connsiteX0" fmla="*/ 114836 w 1060704"/>
              <a:gd name="connsiteY0" fmla="*/ 0 h 246888"/>
              <a:gd name="connsiteX1" fmla="*/ 0 w 1060704"/>
              <a:gd name="connsiteY1" fmla="*/ 246888 h 246888"/>
              <a:gd name="connsiteX2" fmla="*/ 1060704 w 1060704"/>
              <a:gd name="connsiteY2" fmla="*/ 246888 h 246888"/>
              <a:gd name="connsiteX3" fmla="*/ 114836 w 1060704"/>
              <a:gd name="connsiteY3" fmla="*/ 0 h 246888"/>
            </a:gdLst>
            <a:ahLst/>
            <a:cxnLst>
              <a:cxn ang="0">
                <a:pos x="connsiteX0" y="connsiteY0"/>
              </a:cxn>
              <a:cxn ang="0">
                <a:pos x="connsiteX1" y="connsiteY1"/>
              </a:cxn>
              <a:cxn ang="0">
                <a:pos x="connsiteX2" y="connsiteY2"/>
              </a:cxn>
              <a:cxn ang="0">
                <a:pos x="connsiteX3" y="connsiteY3"/>
              </a:cxn>
            </a:cxnLst>
            <a:rect l="l" t="t" r="r" b="b"/>
            <a:pathLst>
              <a:path w="1060704" h="246888">
                <a:moveTo>
                  <a:pt x="114836" y="0"/>
                </a:moveTo>
                <a:lnTo>
                  <a:pt x="0" y="246888"/>
                </a:lnTo>
                <a:lnTo>
                  <a:pt x="1060704" y="246888"/>
                </a:lnTo>
                <a:lnTo>
                  <a:pt x="114836"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p>
        </p:txBody>
      </p:sp>
      <p:sp>
        <p:nvSpPr>
          <p:cNvPr id="7" name="Kombinationstegning 9">
            <a:extLst>
              <a:ext uri="{FF2B5EF4-FFF2-40B4-BE49-F238E27FC236}">
                <a16:creationId xmlns:a16="http://schemas.microsoft.com/office/drawing/2014/main" id="{6531537C-AAD9-B528-17A0-72894F7BB5E4}"/>
              </a:ext>
            </a:extLst>
          </p:cNvPr>
          <p:cNvSpPr/>
          <p:nvPr userDrawn="1"/>
        </p:nvSpPr>
        <p:spPr>
          <a:xfrm>
            <a:off x="5094288" y="2032000"/>
            <a:ext cx="4059237" cy="2735263"/>
          </a:xfrm>
          <a:custGeom>
            <a:avLst/>
            <a:gdLst>
              <a:gd name="connsiteX0" fmla="*/ 0 w 4059936"/>
              <a:gd name="connsiteY0" fmla="*/ 1207008 h 1536192"/>
              <a:gd name="connsiteX1" fmla="*/ 1069848 w 4059936"/>
              <a:gd name="connsiteY1" fmla="*/ 1536192 h 1536192"/>
              <a:gd name="connsiteX2" fmla="*/ 4059936 w 4059936"/>
              <a:gd name="connsiteY2" fmla="*/ 1536192 h 1536192"/>
              <a:gd name="connsiteX3" fmla="*/ 4059936 w 4059936"/>
              <a:gd name="connsiteY3" fmla="*/ 566928 h 1536192"/>
              <a:gd name="connsiteX4" fmla="*/ 621792 w 4059936"/>
              <a:gd name="connsiteY4" fmla="*/ 0 h 1536192"/>
              <a:gd name="connsiteX5" fmla="*/ 0 w 4059936"/>
              <a:gd name="connsiteY5" fmla="*/ 1207008 h 1536192"/>
              <a:gd name="connsiteX0" fmla="*/ 0 w 4059936"/>
              <a:gd name="connsiteY0" fmla="*/ 1207008 h 1536192"/>
              <a:gd name="connsiteX1" fmla="*/ 1069848 w 4059936"/>
              <a:gd name="connsiteY1" fmla="*/ 1536192 h 1536192"/>
              <a:gd name="connsiteX2" fmla="*/ 4059936 w 4059936"/>
              <a:gd name="connsiteY2" fmla="*/ 1536192 h 1536192"/>
              <a:gd name="connsiteX3" fmla="*/ 4059936 w 4059936"/>
              <a:gd name="connsiteY3" fmla="*/ 283464 h 1536192"/>
              <a:gd name="connsiteX4" fmla="*/ 621792 w 4059936"/>
              <a:gd name="connsiteY4" fmla="*/ 0 h 1536192"/>
              <a:gd name="connsiteX5" fmla="*/ 0 w 4059936"/>
              <a:gd name="connsiteY5" fmla="*/ 1207008 h 1536192"/>
              <a:gd name="connsiteX0" fmla="*/ 0 w 4059936"/>
              <a:gd name="connsiteY0" fmla="*/ 1371394 h 1700578"/>
              <a:gd name="connsiteX1" fmla="*/ 1069848 w 4059936"/>
              <a:gd name="connsiteY1" fmla="*/ 1700578 h 1700578"/>
              <a:gd name="connsiteX2" fmla="*/ 4059936 w 4059936"/>
              <a:gd name="connsiteY2" fmla="*/ 1700578 h 1700578"/>
              <a:gd name="connsiteX3" fmla="*/ 4059936 w 4059936"/>
              <a:gd name="connsiteY3" fmla="*/ 447850 h 1700578"/>
              <a:gd name="connsiteX4" fmla="*/ 683437 w 4059936"/>
              <a:gd name="connsiteY4" fmla="*/ 0 h 1700578"/>
              <a:gd name="connsiteX5" fmla="*/ 0 w 4059936"/>
              <a:gd name="connsiteY5" fmla="*/ 1371394 h 1700578"/>
              <a:gd name="connsiteX0" fmla="*/ 0 w 4059936"/>
              <a:gd name="connsiteY0" fmla="*/ 1371394 h 1700578"/>
              <a:gd name="connsiteX1" fmla="*/ 1069848 w 4059936"/>
              <a:gd name="connsiteY1" fmla="*/ 1700578 h 1700578"/>
              <a:gd name="connsiteX2" fmla="*/ 4059936 w 4059936"/>
              <a:gd name="connsiteY2" fmla="*/ 1700578 h 1700578"/>
              <a:gd name="connsiteX3" fmla="*/ 4059936 w 4059936"/>
              <a:gd name="connsiteY3" fmla="*/ 283463 h 1700578"/>
              <a:gd name="connsiteX4" fmla="*/ 683437 w 4059936"/>
              <a:gd name="connsiteY4" fmla="*/ 0 h 1700578"/>
              <a:gd name="connsiteX5" fmla="*/ 0 w 4059936"/>
              <a:gd name="connsiteY5" fmla="*/ 1371394 h 1700578"/>
              <a:gd name="connsiteX0" fmla="*/ 0 w 4059936"/>
              <a:gd name="connsiteY0" fmla="*/ 1104266 h 1433450"/>
              <a:gd name="connsiteX1" fmla="*/ 1069848 w 4059936"/>
              <a:gd name="connsiteY1" fmla="*/ 1433450 h 1433450"/>
              <a:gd name="connsiteX2" fmla="*/ 4059936 w 4059936"/>
              <a:gd name="connsiteY2" fmla="*/ 1433450 h 1433450"/>
              <a:gd name="connsiteX3" fmla="*/ 4059936 w 4059936"/>
              <a:gd name="connsiteY3" fmla="*/ 16335 h 1433450"/>
              <a:gd name="connsiteX4" fmla="*/ 632066 w 4059936"/>
              <a:gd name="connsiteY4" fmla="*/ 0 h 1433450"/>
              <a:gd name="connsiteX5" fmla="*/ 0 w 4059936"/>
              <a:gd name="connsiteY5" fmla="*/ 1104266 h 1433450"/>
              <a:gd name="connsiteX0" fmla="*/ 0 w 4059936"/>
              <a:gd name="connsiteY0" fmla="*/ 1104266 h 1433450"/>
              <a:gd name="connsiteX1" fmla="*/ 1069848 w 4059936"/>
              <a:gd name="connsiteY1" fmla="*/ 1433450 h 1433450"/>
              <a:gd name="connsiteX2" fmla="*/ 4059936 w 4059936"/>
              <a:gd name="connsiteY2" fmla="*/ 1433450 h 1433450"/>
              <a:gd name="connsiteX3" fmla="*/ 4059936 w 4059936"/>
              <a:gd name="connsiteY3" fmla="*/ 406753 h 1433450"/>
              <a:gd name="connsiteX4" fmla="*/ 632066 w 4059936"/>
              <a:gd name="connsiteY4" fmla="*/ 0 h 1433450"/>
              <a:gd name="connsiteX5" fmla="*/ 0 w 4059936"/>
              <a:gd name="connsiteY5" fmla="*/ 1104266 h 1433450"/>
              <a:gd name="connsiteX0" fmla="*/ 0 w 4059936"/>
              <a:gd name="connsiteY0" fmla="*/ 929605 h 1258789"/>
              <a:gd name="connsiteX1" fmla="*/ 1069848 w 4059936"/>
              <a:gd name="connsiteY1" fmla="*/ 1258789 h 1258789"/>
              <a:gd name="connsiteX2" fmla="*/ 4059936 w 4059936"/>
              <a:gd name="connsiteY2" fmla="*/ 1258789 h 1258789"/>
              <a:gd name="connsiteX3" fmla="*/ 4059936 w 4059936"/>
              <a:gd name="connsiteY3" fmla="*/ 232092 h 1258789"/>
              <a:gd name="connsiteX4" fmla="*/ 632066 w 4059936"/>
              <a:gd name="connsiteY4" fmla="*/ 0 h 1258789"/>
              <a:gd name="connsiteX5" fmla="*/ 0 w 4059936"/>
              <a:gd name="connsiteY5" fmla="*/ 929605 h 1258789"/>
              <a:gd name="connsiteX0" fmla="*/ 0 w 4059936"/>
              <a:gd name="connsiteY0" fmla="*/ 929605 h 1258789"/>
              <a:gd name="connsiteX1" fmla="*/ 1069848 w 4059936"/>
              <a:gd name="connsiteY1" fmla="*/ 1258789 h 1258789"/>
              <a:gd name="connsiteX2" fmla="*/ 4059936 w 4059936"/>
              <a:gd name="connsiteY2" fmla="*/ 1258789 h 1258789"/>
              <a:gd name="connsiteX3" fmla="*/ 4049662 w 4059936"/>
              <a:gd name="connsiteY3" fmla="*/ 109177 h 1258789"/>
              <a:gd name="connsiteX4" fmla="*/ 632066 w 4059936"/>
              <a:gd name="connsiteY4" fmla="*/ 0 h 1258789"/>
              <a:gd name="connsiteX5" fmla="*/ 0 w 4059936"/>
              <a:gd name="connsiteY5" fmla="*/ 929605 h 125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9936" h="1258789">
                <a:moveTo>
                  <a:pt x="0" y="929605"/>
                </a:moveTo>
                <a:lnTo>
                  <a:pt x="1069848" y="1258789"/>
                </a:lnTo>
                <a:lnTo>
                  <a:pt x="4059936" y="1258789"/>
                </a:lnTo>
                <a:cubicBezTo>
                  <a:pt x="4056511" y="875585"/>
                  <a:pt x="4053087" y="492381"/>
                  <a:pt x="4049662" y="109177"/>
                </a:cubicBezTo>
                <a:lnTo>
                  <a:pt x="632066" y="0"/>
                </a:lnTo>
                <a:lnTo>
                  <a:pt x="0" y="929605"/>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r>
              <a:rPr lang="da-DK" sz="1404"/>
              <a:t> </a:t>
            </a:r>
          </a:p>
        </p:txBody>
      </p:sp>
      <p:sp>
        <p:nvSpPr>
          <p:cNvPr id="11" name="Pladsholder til tekst 13"/>
          <p:cNvSpPr>
            <a:spLocks noGrp="1"/>
          </p:cNvSpPr>
          <p:nvPr>
            <p:ph type="body" sz="quarter" idx="13"/>
          </p:nvPr>
        </p:nvSpPr>
        <p:spPr>
          <a:xfrm>
            <a:off x="5712431" y="2559050"/>
            <a:ext cx="2639407" cy="2043113"/>
          </a:xfrm>
        </p:spPr>
        <p:txBody>
          <a:bodyPr/>
          <a:lstStyle>
            <a:lvl1pPr marL="0" indent="0">
              <a:buNone/>
              <a:defRPr/>
            </a:lvl1pPr>
          </a:lstStyle>
          <a:p>
            <a:pPr lvl="0"/>
            <a:r>
              <a:rPr lang="da-DK"/>
              <a:t>Klik for at redigere teksttypografierne i masteren</a:t>
            </a:r>
          </a:p>
        </p:txBody>
      </p:sp>
      <p:sp>
        <p:nvSpPr>
          <p:cNvPr id="8" name="Slide Number Placeholder 5">
            <a:extLst>
              <a:ext uri="{FF2B5EF4-FFF2-40B4-BE49-F238E27FC236}">
                <a16:creationId xmlns:a16="http://schemas.microsoft.com/office/drawing/2014/main" id="{6D330B97-C80F-1D4D-8D78-F15D59283FEB}"/>
              </a:ext>
            </a:extLst>
          </p:cNvPr>
          <p:cNvSpPr>
            <a:spLocks noGrp="1"/>
          </p:cNvSpPr>
          <p:nvPr>
            <p:ph type="sldNum" sz="quarter" idx="14"/>
          </p:nvPr>
        </p:nvSpPr>
        <p:spPr>
          <a:xfrm>
            <a:off x="8005763" y="5099050"/>
            <a:ext cx="346075" cy="304800"/>
          </a:xfrm>
          <a:prstGeom prst="rect">
            <a:avLst/>
          </a:prstGeom>
        </p:spPr>
        <p:txBody>
          <a:bodyPr vert="horz" wrap="square" lIns="0" tIns="0" rIns="0" bIns="0" numCol="1" anchor="t" anchorCtr="0" compatLnSpc="1">
            <a:prstTxWarp prst="textNoShape">
              <a:avLst/>
            </a:prstTxWarp>
          </a:bodyPr>
          <a:lstStyle>
            <a:lvl1pPr algn="r" eaLnBrk="1" hangingPunct="1">
              <a:defRPr sz="1100" b="1">
                <a:solidFill>
                  <a:schemeClr val="bg1"/>
                </a:solidFill>
              </a:defRPr>
            </a:lvl1pPr>
          </a:lstStyle>
          <a:p>
            <a:pPr>
              <a:defRPr/>
            </a:pPr>
            <a:fld id="{4D86BAD7-D7CC-46B4-AA05-DEB50597767B}" type="slidenum">
              <a:rPr lang="da-DK" altLang="da-DK"/>
              <a:pPr>
                <a:defRPr/>
              </a:pPr>
              <a:t>‹nr.›</a:t>
            </a:fld>
            <a:endParaRPr lang="da-DK" altLang="da-DK"/>
          </a:p>
        </p:txBody>
      </p:sp>
    </p:spTree>
    <p:extLst>
      <p:ext uri="{BB962C8B-B14F-4D97-AF65-F5344CB8AC3E}">
        <p14:creationId xmlns:p14="http://schemas.microsoft.com/office/powerpoint/2010/main" val="3591712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Brugerdefineret layout">
    <p:spTree>
      <p:nvGrpSpPr>
        <p:cNvPr id="1" name=""/>
        <p:cNvGrpSpPr/>
        <p:nvPr/>
      </p:nvGrpSpPr>
      <p:grpSpPr>
        <a:xfrm>
          <a:off x="0" y="0"/>
          <a:ext cx="0" cy="0"/>
          <a:chOff x="0" y="0"/>
          <a:chExt cx="0" cy="0"/>
        </a:xfrm>
      </p:grpSpPr>
      <p:sp>
        <p:nvSpPr>
          <p:cNvPr id="3" name="Rektangel 3">
            <a:extLst>
              <a:ext uri="{FF2B5EF4-FFF2-40B4-BE49-F238E27FC236}">
                <a16:creationId xmlns:a16="http://schemas.microsoft.com/office/drawing/2014/main" id="{6C1E101E-7C1A-A49D-1CF5-A7F67F39563F}"/>
              </a:ext>
            </a:extLst>
          </p:cNvPr>
          <p:cNvSpPr/>
          <p:nvPr userDrawn="1"/>
        </p:nvSpPr>
        <p:spPr>
          <a:xfrm>
            <a:off x="215900" y="228600"/>
            <a:ext cx="8712200" cy="52578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p>
        </p:txBody>
      </p:sp>
      <p:pic>
        <p:nvPicPr>
          <p:cNvPr id="4" name="Billede 4">
            <a:extLst>
              <a:ext uri="{FF2B5EF4-FFF2-40B4-BE49-F238E27FC236}">
                <a16:creationId xmlns:a16="http://schemas.microsoft.com/office/drawing/2014/main" id="{BC4B799C-6F4D-7D09-8B05-73FB8C119CB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80288" y="5019675"/>
            <a:ext cx="7112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Lige forbindelse 5">
            <a:extLst>
              <a:ext uri="{FF2B5EF4-FFF2-40B4-BE49-F238E27FC236}">
                <a16:creationId xmlns:a16="http://schemas.microsoft.com/office/drawing/2014/main" id="{CC599DAA-5F6E-F487-C3C3-2D81F7E0EBBB}"/>
              </a:ext>
            </a:extLst>
          </p:cNvPr>
          <p:cNvCxnSpPr/>
          <p:nvPr userDrawn="1"/>
        </p:nvCxnSpPr>
        <p:spPr>
          <a:xfrm>
            <a:off x="8094663" y="5110163"/>
            <a:ext cx="0" cy="312737"/>
          </a:xfrm>
          <a:prstGeom prst="line">
            <a:avLst/>
          </a:prstGeom>
        </p:spPr>
        <p:style>
          <a:lnRef idx="1">
            <a:schemeClr val="accent1"/>
          </a:lnRef>
          <a:fillRef idx="0">
            <a:schemeClr val="accent1"/>
          </a:fillRef>
          <a:effectRef idx="0">
            <a:schemeClr val="accent1"/>
          </a:effectRef>
          <a:fontRef idx="minor">
            <a:schemeClr val="tx1"/>
          </a:fontRef>
        </p:style>
      </p:cxnSp>
      <p:pic>
        <p:nvPicPr>
          <p:cNvPr id="7" name="Billede 6">
            <a:extLst>
              <a:ext uri="{FF2B5EF4-FFF2-40B4-BE49-F238E27FC236}">
                <a16:creationId xmlns:a16="http://schemas.microsoft.com/office/drawing/2014/main" id="{C1F666DD-DDEA-08E4-606E-663F2403D2B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525" y="0"/>
            <a:ext cx="388302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r>
              <a:rPr lang="da-DK"/>
              <a:t>Klik for at redigere i masteren</a:t>
            </a:r>
          </a:p>
        </p:txBody>
      </p:sp>
      <p:sp>
        <p:nvSpPr>
          <p:cNvPr id="5" name="Pladsholder til tekst 4"/>
          <p:cNvSpPr>
            <a:spLocks noGrp="1"/>
          </p:cNvSpPr>
          <p:nvPr>
            <p:ph type="body" sz="quarter" idx="10"/>
          </p:nvPr>
        </p:nvSpPr>
        <p:spPr>
          <a:xfrm>
            <a:off x="792163" y="1944000"/>
            <a:ext cx="7559675" cy="2249488"/>
          </a:xfrm>
        </p:spPr>
        <p:txBody>
          <a:bodyPr/>
          <a:lstStyle/>
          <a:p>
            <a:pPr lvl="0"/>
            <a:r>
              <a:rPr lang="da-DK"/>
              <a:t>Klik for at redigere teksttypografierne i masteren</a:t>
            </a:r>
          </a:p>
          <a:p>
            <a:pPr lvl="1"/>
            <a:r>
              <a:rPr lang="da-DK"/>
              <a:t>Andet niveau</a:t>
            </a:r>
          </a:p>
        </p:txBody>
      </p:sp>
      <p:sp>
        <p:nvSpPr>
          <p:cNvPr id="8" name="Slide Number Placeholder 5">
            <a:extLst>
              <a:ext uri="{FF2B5EF4-FFF2-40B4-BE49-F238E27FC236}">
                <a16:creationId xmlns:a16="http://schemas.microsoft.com/office/drawing/2014/main" id="{47776928-FE81-47F4-184E-CE641A9DEDCF}"/>
              </a:ext>
            </a:extLst>
          </p:cNvPr>
          <p:cNvSpPr>
            <a:spLocks noGrp="1"/>
          </p:cNvSpPr>
          <p:nvPr>
            <p:ph type="sldNum" sz="quarter" idx="11"/>
          </p:nvPr>
        </p:nvSpPr>
        <p:spPr>
          <a:xfrm>
            <a:off x="8005763" y="5099050"/>
            <a:ext cx="346075" cy="304800"/>
          </a:xfrm>
          <a:prstGeom prst="rect">
            <a:avLst/>
          </a:prstGeom>
        </p:spPr>
        <p:txBody>
          <a:bodyPr vert="horz" wrap="square" lIns="0" tIns="0" rIns="0" bIns="0" numCol="1" anchor="t" anchorCtr="0" compatLnSpc="1">
            <a:prstTxWarp prst="textNoShape">
              <a:avLst/>
            </a:prstTxWarp>
          </a:bodyPr>
          <a:lstStyle>
            <a:lvl1pPr algn="r" eaLnBrk="1" hangingPunct="1">
              <a:defRPr sz="1100" b="1"/>
            </a:lvl1pPr>
          </a:lstStyle>
          <a:p>
            <a:pPr>
              <a:defRPr/>
            </a:pPr>
            <a:fld id="{DF0C139C-DFD3-4140-B308-27C324C71D1F}" type="slidenum">
              <a:rPr lang="da-DK" altLang="da-DK"/>
              <a:pPr>
                <a:defRPr/>
              </a:pPr>
              <a:t>‹nr.›</a:t>
            </a:fld>
            <a:endParaRPr lang="da-DK" altLang="da-DK"/>
          </a:p>
        </p:txBody>
      </p:sp>
    </p:spTree>
    <p:extLst>
      <p:ext uri="{BB962C8B-B14F-4D97-AF65-F5344CB8AC3E}">
        <p14:creationId xmlns:p14="http://schemas.microsoft.com/office/powerpoint/2010/main" val="1516258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om_bund">
    <p:spTree>
      <p:nvGrpSpPr>
        <p:cNvPr id="1" name=""/>
        <p:cNvGrpSpPr/>
        <p:nvPr/>
      </p:nvGrpSpPr>
      <p:grpSpPr>
        <a:xfrm>
          <a:off x="0" y="0"/>
          <a:ext cx="0" cy="0"/>
          <a:chOff x="0" y="0"/>
          <a:chExt cx="0" cy="0"/>
        </a:xfrm>
      </p:grpSpPr>
      <p:sp>
        <p:nvSpPr>
          <p:cNvPr id="2" name="Rektangel 3">
            <a:extLst>
              <a:ext uri="{FF2B5EF4-FFF2-40B4-BE49-F238E27FC236}">
                <a16:creationId xmlns:a16="http://schemas.microsoft.com/office/drawing/2014/main" id="{B9D4CB9A-92C4-C411-9CF5-D5E1B632A6A4}"/>
              </a:ext>
            </a:extLst>
          </p:cNvPr>
          <p:cNvSpPr/>
          <p:nvPr userDrawn="1"/>
        </p:nvSpPr>
        <p:spPr>
          <a:xfrm>
            <a:off x="215900" y="228600"/>
            <a:ext cx="8712200" cy="52578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p>
        </p:txBody>
      </p:sp>
      <p:pic>
        <p:nvPicPr>
          <p:cNvPr id="3" name="Billede 4">
            <a:extLst>
              <a:ext uri="{FF2B5EF4-FFF2-40B4-BE49-F238E27FC236}">
                <a16:creationId xmlns:a16="http://schemas.microsoft.com/office/drawing/2014/main" id="{84A7FB3F-C004-3DBD-7617-F14DA04F26F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25" y="0"/>
            <a:ext cx="388302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kstfelt 5">
            <a:extLst>
              <a:ext uri="{FF2B5EF4-FFF2-40B4-BE49-F238E27FC236}">
                <a16:creationId xmlns:a16="http://schemas.microsoft.com/office/drawing/2014/main" id="{562032B9-94EC-A7A5-47BF-C4FC8C9C535E}"/>
              </a:ext>
            </a:extLst>
          </p:cNvPr>
          <p:cNvSpPr txBox="1">
            <a:spLocks noChangeArrowheads="1"/>
          </p:cNvSpPr>
          <p:nvPr userDrawn="1"/>
        </p:nvSpPr>
        <p:spPr bwMode="auto">
          <a:xfrm>
            <a:off x="9267825" y="1284288"/>
            <a:ext cx="687388" cy="369887"/>
          </a:xfrm>
          <a:prstGeom prst="rect">
            <a:avLst/>
          </a:prstGeom>
          <a:noFill/>
          <a:ln>
            <a:noFill/>
          </a:ln>
        </p:spPr>
        <p:txBody>
          <a:bodyPr lIns="0" tIns="0" rIns="0" bIns="0">
            <a:spAutoFit/>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fontAlgn="base">
              <a:spcBef>
                <a:spcPct val="0"/>
              </a:spcBef>
              <a:spcAft>
                <a:spcPct val="0"/>
              </a:spcAft>
              <a:defRPr sz="1400">
                <a:solidFill>
                  <a:schemeClr val="tx1"/>
                </a:solidFill>
                <a:latin typeface="Calibri" panose="020F0502020204030204" pitchFamily="34" charset="0"/>
              </a:defRPr>
            </a:lvl6pPr>
            <a:lvl7pPr marL="2971800" indent="-228600" defTabSz="712788" fontAlgn="base">
              <a:spcBef>
                <a:spcPct val="0"/>
              </a:spcBef>
              <a:spcAft>
                <a:spcPct val="0"/>
              </a:spcAft>
              <a:defRPr sz="1400">
                <a:solidFill>
                  <a:schemeClr val="tx1"/>
                </a:solidFill>
                <a:latin typeface="Calibri" panose="020F0502020204030204" pitchFamily="34" charset="0"/>
              </a:defRPr>
            </a:lvl7pPr>
            <a:lvl8pPr marL="3429000" indent="-228600" defTabSz="712788" fontAlgn="base">
              <a:spcBef>
                <a:spcPct val="0"/>
              </a:spcBef>
              <a:spcAft>
                <a:spcPct val="0"/>
              </a:spcAft>
              <a:defRPr sz="1400">
                <a:solidFill>
                  <a:schemeClr val="tx1"/>
                </a:solidFill>
                <a:latin typeface="Calibri" panose="020F0502020204030204" pitchFamily="34" charset="0"/>
              </a:defRPr>
            </a:lvl8pPr>
            <a:lvl9pPr marL="3886200" indent="-228600" defTabSz="712788" fontAlgn="base">
              <a:spcBef>
                <a:spcPct val="0"/>
              </a:spcBef>
              <a:spcAft>
                <a:spcPct val="0"/>
              </a:spcAft>
              <a:defRPr sz="1400">
                <a:solidFill>
                  <a:schemeClr val="tx1"/>
                </a:solidFill>
                <a:latin typeface="Calibri" panose="020F0502020204030204" pitchFamily="34" charset="0"/>
              </a:defRPr>
            </a:lvl9pPr>
          </a:lstStyle>
          <a:p>
            <a:pPr eaLnBrk="1" hangingPunct="1">
              <a:defRPr/>
            </a:pPr>
            <a:r>
              <a:rPr lang="da-DK" altLang="da-DK" sz="800"/>
              <a:t>Insæt talene i yderest højre kolone</a:t>
            </a:r>
          </a:p>
        </p:txBody>
      </p:sp>
    </p:spTree>
    <p:extLst>
      <p:ext uri="{BB962C8B-B14F-4D97-AF65-F5344CB8AC3E}">
        <p14:creationId xmlns:p14="http://schemas.microsoft.com/office/powerpoint/2010/main" val="40302138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theme" Target="../theme/theme3.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AA8D61-7620-684D-1987-D8DCB08B17BB}"/>
              </a:ext>
            </a:extLst>
          </p:cNvPr>
          <p:cNvSpPr>
            <a:spLocks noGrp="1"/>
          </p:cNvSpPr>
          <p:nvPr>
            <p:ph type="title"/>
          </p:nvPr>
        </p:nvSpPr>
        <p:spPr>
          <a:xfrm>
            <a:off x="792163" y="1200150"/>
            <a:ext cx="7559675" cy="619125"/>
          </a:xfrm>
          <a:prstGeom prst="rect">
            <a:avLst/>
          </a:prstGeom>
        </p:spPr>
        <p:txBody>
          <a:bodyPr vert="horz" lIns="0" tIns="0" rIns="0" bIns="0" rtlCol="0" anchor="t">
            <a:noAutofit/>
          </a:bodyPr>
          <a:lstStyle/>
          <a:p>
            <a:r>
              <a:rPr lang="da-DK" dirty="0"/>
              <a:t>Klik for at redigere i masteren</a:t>
            </a:r>
            <a:endParaRPr lang="en-US" dirty="0"/>
          </a:p>
        </p:txBody>
      </p:sp>
      <p:sp>
        <p:nvSpPr>
          <p:cNvPr id="1027" name="Text Placeholder 2">
            <a:extLst>
              <a:ext uri="{FF2B5EF4-FFF2-40B4-BE49-F238E27FC236}">
                <a16:creationId xmlns:a16="http://schemas.microsoft.com/office/drawing/2014/main" id="{E158FB1E-5478-03C0-3A73-B338E899DAA8}"/>
              </a:ext>
            </a:extLst>
          </p:cNvPr>
          <p:cNvSpPr>
            <a:spLocks noGrp="1" noChangeArrowheads="1"/>
          </p:cNvSpPr>
          <p:nvPr>
            <p:ph type="body" idx="1"/>
          </p:nvPr>
        </p:nvSpPr>
        <p:spPr bwMode="auto">
          <a:xfrm>
            <a:off x="792163" y="1908175"/>
            <a:ext cx="7559675"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a-DK" altLang="da-DK"/>
              <a:t>Klik for at redigere teksttypografierne i masteren</a:t>
            </a:r>
          </a:p>
          <a:p>
            <a:pPr lvl="1"/>
            <a:r>
              <a:rPr lang="da-DK" altLang="da-DK"/>
              <a:t>Andet niveau</a:t>
            </a:r>
          </a:p>
        </p:txBody>
      </p:sp>
    </p:spTree>
  </p:cSld>
  <p:clrMap bg1="lt1" tx1="dk1" bg2="lt2" tx2="dk2" accent1="accent1" accent2="accent2" accent3="accent3" accent4="accent4" accent5="accent5" accent6="accent6" hlink="hlink" folHlink="folHlink"/>
  <p:sldLayoutIdLst>
    <p:sldLayoutId id="2147484234" r:id="rId1"/>
    <p:sldLayoutId id="2147484235" r:id="rId2"/>
    <p:sldLayoutId id="2147484236" r:id="rId3"/>
    <p:sldLayoutId id="2147484237" r:id="rId4"/>
    <p:sldLayoutId id="2147484238" r:id="rId5"/>
    <p:sldLayoutId id="2147484239" r:id="rId6"/>
    <p:sldLayoutId id="2147484240" r:id="rId7"/>
    <p:sldLayoutId id="2147484241" r:id="rId8"/>
    <p:sldLayoutId id="2147484242" r:id="rId9"/>
    <p:sldLayoutId id="2147484243" r:id="rId10"/>
    <p:sldLayoutId id="2147484244" r:id="rId11"/>
    <p:sldLayoutId id="2147484231" r:id="rId12"/>
  </p:sldLayoutIdLst>
  <p:hf hdr="0" ftr="0" dt="0"/>
  <p:txStyles>
    <p:titleStyle>
      <a:lvl1pPr algn="l" defTabSz="685800" rtl="0" eaLnBrk="0" fontAlgn="base" hangingPunct="0">
        <a:lnSpc>
          <a:spcPct val="90000"/>
        </a:lnSpc>
        <a:spcBef>
          <a:spcPct val="0"/>
        </a:spcBef>
        <a:spcAft>
          <a:spcPct val="0"/>
        </a:spcAft>
        <a:defRPr sz="3600" kern="1200" cap="all">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600">
          <a:solidFill>
            <a:schemeClr val="tx1"/>
          </a:solidFill>
          <a:latin typeface="Calibri" panose="020F0502020204030204" pitchFamily="34" charset="0"/>
        </a:defRPr>
      </a:lvl2pPr>
      <a:lvl3pPr algn="l" defTabSz="685800" rtl="0" eaLnBrk="0" fontAlgn="base" hangingPunct="0">
        <a:lnSpc>
          <a:spcPct val="90000"/>
        </a:lnSpc>
        <a:spcBef>
          <a:spcPct val="0"/>
        </a:spcBef>
        <a:spcAft>
          <a:spcPct val="0"/>
        </a:spcAft>
        <a:defRPr sz="3600">
          <a:solidFill>
            <a:schemeClr val="tx1"/>
          </a:solidFill>
          <a:latin typeface="Calibri" panose="020F0502020204030204" pitchFamily="34" charset="0"/>
        </a:defRPr>
      </a:lvl3pPr>
      <a:lvl4pPr algn="l" defTabSz="685800" rtl="0" eaLnBrk="0" fontAlgn="base" hangingPunct="0">
        <a:lnSpc>
          <a:spcPct val="90000"/>
        </a:lnSpc>
        <a:spcBef>
          <a:spcPct val="0"/>
        </a:spcBef>
        <a:spcAft>
          <a:spcPct val="0"/>
        </a:spcAft>
        <a:defRPr sz="3600">
          <a:solidFill>
            <a:schemeClr val="tx1"/>
          </a:solidFill>
          <a:latin typeface="Calibri" panose="020F0502020204030204" pitchFamily="34" charset="0"/>
        </a:defRPr>
      </a:lvl4pPr>
      <a:lvl5pPr algn="l" defTabSz="685800" rtl="0" eaLnBrk="0" fontAlgn="base" hangingPunct="0">
        <a:lnSpc>
          <a:spcPct val="90000"/>
        </a:lnSpc>
        <a:spcBef>
          <a:spcPct val="0"/>
        </a:spcBef>
        <a:spcAft>
          <a:spcPct val="0"/>
        </a:spcAft>
        <a:defRPr sz="3600">
          <a:solidFill>
            <a:schemeClr val="tx1"/>
          </a:solidFill>
          <a:latin typeface="Calibri" panose="020F0502020204030204" pitchFamily="34" charset="0"/>
        </a:defRPr>
      </a:lvl5pPr>
      <a:lvl6pPr marL="457200" algn="l" defTabSz="685800" rtl="0" fontAlgn="base">
        <a:lnSpc>
          <a:spcPct val="90000"/>
        </a:lnSpc>
        <a:spcBef>
          <a:spcPct val="0"/>
        </a:spcBef>
        <a:spcAft>
          <a:spcPct val="0"/>
        </a:spcAft>
        <a:defRPr sz="3600">
          <a:solidFill>
            <a:schemeClr val="tx1"/>
          </a:solidFill>
          <a:latin typeface="Calibri" panose="020F0502020204030204" pitchFamily="34" charset="0"/>
        </a:defRPr>
      </a:lvl6pPr>
      <a:lvl7pPr marL="914400" algn="l" defTabSz="685800" rtl="0" fontAlgn="base">
        <a:lnSpc>
          <a:spcPct val="90000"/>
        </a:lnSpc>
        <a:spcBef>
          <a:spcPct val="0"/>
        </a:spcBef>
        <a:spcAft>
          <a:spcPct val="0"/>
        </a:spcAft>
        <a:defRPr sz="3600">
          <a:solidFill>
            <a:schemeClr val="tx1"/>
          </a:solidFill>
          <a:latin typeface="Calibri" panose="020F0502020204030204" pitchFamily="34" charset="0"/>
        </a:defRPr>
      </a:lvl7pPr>
      <a:lvl8pPr marL="1371600" algn="l" defTabSz="685800" rtl="0" fontAlgn="base">
        <a:lnSpc>
          <a:spcPct val="90000"/>
        </a:lnSpc>
        <a:spcBef>
          <a:spcPct val="0"/>
        </a:spcBef>
        <a:spcAft>
          <a:spcPct val="0"/>
        </a:spcAft>
        <a:defRPr sz="3600">
          <a:solidFill>
            <a:schemeClr val="tx1"/>
          </a:solidFill>
          <a:latin typeface="Calibri" panose="020F0502020204030204" pitchFamily="34" charset="0"/>
        </a:defRPr>
      </a:lvl8pPr>
      <a:lvl9pPr marL="1828800" algn="l" defTabSz="685800" rtl="0" fontAlgn="base">
        <a:lnSpc>
          <a:spcPct val="90000"/>
        </a:lnSpc>
        <a:spcBef>
          <a:spcPct val="0"/>
        </a:spcBef>
        <a:spcAft>
          <a:spcPct val="0"/>
        </a:spcAft>
        <a:defRPr sz="3600">
          <a:solidFill>
            <a:schemeClr val="tx1"/>
          </a:solidFill>
          <a:latin typeface="Calibri" panose="020F0502020204030204" pitchFamily="34" charset="0"/>
        </a:defRPr>
      </a:lvl9pPr>
    </p:titleStyle>
    <p:bodyStyle>
      <a:lvl1pPr marL="171450" indent="-171450" algn="l" defTabSz="685800" rtl="0" eaLnBrk="0" fontAlgn="base" hangingPunct="0">
        <a:lnSpc>
          <a:spcPct val="90000"/>
        </a:lnSpc>
        <a:spcBef>
          <a:spcPts val="750"/>
        </a:spcBef>
        <a:spcAft>
          <a:spcPct val="0"/>
        </a:spcAft>
        <a:buClr>
          <a:schemeClr val="accent1"/>
        </a:buClr>
        <a:buSzPct val="80000"/>
        <a:buFont typeface="Wingdings" panose="05000000000000000000" pitchFamily="2" charset="2"/>
        <a:buChar char="§"/>
        <a:defRPr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Clr>
          <a:schemeClr val="accent1"/>
        </a:buClr>
        <a:buSzPct val="80000"/>
        <a:buFont typeface="Wingdings" panose="05000000000000000000" pitchFamily="2" charset="2"/>
        <a:buChar char="§"/>
        <a:defRPr sz="1400"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F2F4AA-9411-9252-4F3A-2B34804020FC}"/>
              </a:ext>
            </a:extLst>
          </p:cNvPr>
          <p:cNvSpPr>
            <a:spLocks noGrp="1"/>
          </p:cNvSpPr>
          <p:nvPr>
            <p:ph type="title"/>
          </p:nvPr>
        </p:nvSpPr>
        <p:spPr>
          <a:xfrm>
            <a:off x="792163" y="1200150"/>
            <a:ext cx="7559675" cy="619125"/>
          </a:xfrm>
          <a:prstGeom prst="rect">
            <a:avLst/>
          </a:prstGeom>
        </p:spPr>
        <p:txBody>
          <a:bodyPr vert="horz" lIns="0" tIns="0" rIns="0" bIns="0" rtlCol="0" anchor="t">
            <a:noAutofit/>
          </a:bodyPr>
          <a:lstStyle/>
          <a:p>
            <a:r>
              <a:rPr lang="da-DK" dirty="0"/>
              <a:t>Klik for at redigere i masteren</a:t>
            </a:r>
            <a:endParaRPr lang="en-US" dirty="0"/>
          </a:p>
        </p:txBody>
      </p:sp>
      <p:sp>
        <p:nvSpPr>
          <p:cNvPr id="2051" name="Text Placeholder 2">
            <a:extLst>
              <a:ext uri="{FF2B5EF4-FFF2-40B4-BE49-F238E27FC236}">
                <a16:creationId xmlns:a16="http://schemas.microsoft.com/office/drawing/2014/main" id="{89E223D3-7BF4-BE59-74B2-E7C3B84E9F65}"/>
              </a:ext>
            </a:extLst>
          </p:cNvPr>
          <p:cNvSpPr>
            <a:spLocks noGrp="1" noChangeArrowheads="1"/>
          </p:cNvSpPr>
          <p:nvPr>
            <p:ph type="body" idx="1"/>
          </p:nvPr>
        </p:nvSpPr>
        <p:spPr bwMode="auto">
          <a:xfrm>
            <a:off x="792163" y="1908175"/>
            <a:ext cx="7559675"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a-DK" altLang="da-DK"/>
              <a:t>Klik for at redigere teksttypografierne i masteren</a:t>
            </a:r>
          </a:p>
          <a:p>
            <a:pPr lvl="1"/>
            <a:r>
              <a:rPr lang="da-DK" altLang="da-DK"/>
              <a:t>Andet niveau</a:t>
            </a:r>
          </a:p>
        </p:txBody>
      </p:sp>
    </p:spTree>
  </p:cSld>
  <p:clrMap bg1="lt1" tx1="dk1" bg2="lt2" tx2="dk2" accent1="accent1" accent2="accent2" accent3="accent3" accent4="accent4" accent5="accent5" accent6="accent6" hlink="hlink" folHlink="folHlink"/>
  <p:sldLayoutIdLst>
    <p:sldLayoutId id="2147484245" r:id="rId1"/>
    <p:sldLayoutId id="2147484246" r:id="rId2"/>
    <p:sldLayoutId id="2147484247" r:id="rId3"/>
    <p:sldLayoutId id="2147484248" r:id="rId4"/>
    <p:sldLayoutId id="2147484249" r:id="rId5"/>
    <p:sldLayoutId id="2147484250" r:id="rId6"/>
    <p:sldLayoutId id="2147484251" r:id="rId7"/>
    <p:sldLayoutId id="2147484252" r:id="rId8"/>
    <p:sldLayoutId id="2147484253" r:id="rId9"/>
    <p:sldLayoutId id="2147484254" r:id="rId10"/>
    <p:sldLayoutId id="2147484232" r:id="rId11"/>
  </p:sldLayoutIdLst>
  <p:hf hdr="0" ftr="0" dt="0"/>
  <p:txStyles>
    <p:titleStyle>
      <a:lvl1pPr algn="l" defTabSz="685800" rtl="0" eaLnBrk="0" fontAlgn="base" hangingPunct="0">
        <a:lnSpc>
          <a:spcPct val="90000"/>
        </a:lnSpc>
        <a:spcBef>
          <a:spcPct val="0"/>
        </a:spcBef>
        <a:spcAft>
          <a:spcPct val="0"/>
        </a:spcAft>
        <a:defRPr sz="3600" kern="1200" cap="all">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600">
          <a:solidFill>
            <a:schemeClr val="tx1"/>
          </a:solidFill>
          <a:latin typeface="Calibri" panose="020F0502020204030204" pitchFamily="34" charset="0"/>
        </a:defRPr>
      </a:lvl2pPr>
      <a:lvl3pPr algn="l" defTabSz="685800" rtl="0" eaLnBrk="0" fontAlgn="base" hangingPunct="0">
        <a:lnSpc>
          <a:spcPct val="90000"/>
        </a:lnSpc>
        <a:spcBef>
          <a:spcPct val="0"/>
        </a:spcBef>
        <a:spcAft>
          <a:spcPct val="0"/>
        </a:spcAft>
        <a:defRPr sz="3600">
          <a:solidFill>
            <a:schemeClr val="tx1"/>
          </a:solidFill>
          <a:latin typeface="Calibri" panose="020F0502020204030204" pitchFamily="34" charset="0"/>
        </a:defRPr>
      </a:lvl3pPr>
      <a:lvl4pPr algn="l" defTabSz="685800" rtl="0" eaLnBrk="0" fontAlgn="base" hangingPunct="0">
        <a:lnSpc>
          <a:spcPct val="90000"/>
        </a:lnSpc>
        <a:spcBef>
          <a:spcPct val="0"/>
        </a:spcBef>
        <a:spcAft>
          <a:spcPct val="0"/>
        </a:spcAft>
        <a:defRPr sz="3600">
          <a:solidFill>
            <a:schemeClr val="tx1"/>
          </a:solidFill>
          <a:latin typeface="Calibri" panose="020F0502020204030204" pitchFamily="34" charset="0"/>
        </a:defRPr>
      </a:lvl4pPr>
      <a:lvl5pPr algn="l" defTabSz="685800" rtl="0" eaLnBrk="0" fontAlgn="base" hangingPunct="0">
        <a:lnSpc>
          <a:spcPct val="90000"/>
        </a:lnSpc>
        <a:spcBef>
          <a:spcPct val="0"/>
        </a:spcBef>
        <a:spcAft>
          <a:spcPct val="0"/>
        </a:spcAft>
        <a:defRPr sz="3600">
          <a:solidFill>
            <a:schemeClr val="tx1"/>
          </a:solidFill>
          <a:latin typeface="Calibri" panose="020F0502020204030204" pitchFamily="34" charset="0"/>
        </a:defRPr>
      </a:lvl5pPr>
      <a:lvl6pPr marL="457200" algn="l" defTabSz="685800" rtl="0" fontAlgn="base">
        <a:lnSpc>
          <a:spcPct val="90000"/>
        </a:lnSpc>
        <a:spcBef>
          <a:spcPct val="0"/>
        </a:spcBef>
        <a:spcAft>
          <a:spcPct val="0"/>
        </a:spcAft>
        <a:defRPr sz="3600">
          <a:solidFill>
            <a:schemeClr val="tx1"/>
          </a:solidFill>
          <a:latin typeface="Calibri" panose="020F0502020204030204" pitchFamily="34" charset="0"/>
        </a:defRPr>
      </a:lvl6pPr>
      <a:lvl7pPr marL="914400" algn="l" defTabSz="685800" rtl="0" fontAlgn="base">
        <a:lnSpc>
          <a:spcPct val="90000"/>
        </a:lnSpc>
        <a:spcBef>
          <a:spcPct val="0"/>
        </a:spcBef>
        <a:spcAft>
          <a:spcPct val="0"/>
        </a:spcAft>
        <a:defRPr sz="3600">
          <a:solidFill>
            <a:schemeClr val="tx1"/>
          </a:solidFill>
          <a:latin typeface="Calibri" panose="020F0502020204030204" pitchFamily="34" charset="0"/>
        </a:defRPr>
      </a:lvl7pPr>
      <a:lvl8pPr marL="1371600" algn="l" defTabSz="685800" rtl="0" fontAlgn="base">
        <a:lnSpc>
          <a:spcPct val="90000"/>
        </a:lnSpc>
        <a:spcBef>
          <a:spcPct val="0"/>
        </a:spcBef>
        <a:spcAft>
          <a:spcPct val="0"/>
        </a:spcAft>
        <a:defRPr sz="3600">
          <a:solidFill>
            <a:schemeClr val="tx1"/>
          </a:solidFill>
          <a:latin typeface="Calibri" panose="020F0502020204030204" pitchFamily="34" charset="0"/>
        </a:defRPr>
      </a:lvl8pPr>
      <a:lvl9pPr marL="1828800" algn="l" defTabSz="685800" rtl="0" fontAlgn="base">
        <a:lnSpc>
          <a:spcPct val="90000"/>
        </a:lnSpc>
        <a:spcBef>
          <a:spcPct val="0"/>
        </a:spcBef>
        <a:spcAft>
          <a:spcPct val="0"/>
        </a:spcAft>
        <a:defRPr sz="3600">
          <a:solidFill>
            <a:schemeClr val="tx1"/>
          </a:solidFill>
          <a:latin typeface="Calibri" panose="020F0502020204030204" pitchFamily="34" charset="0"/>
        </a:defRPr>
      </a:lvl9pPr>
    </p:titleStyle>
    <p:bodyStyle>
      <a:lvl1pPr marL="171450" indent="-171450" algn="l" defTabSz="685800" rtl="0" eaLnBrk="0" fontAlgn="base" hangingPunct="0">
        <a:lnSpc>
          <a:spcPct val="90000"/>
        </a:lnSpc>
        <a:spcBef>
          <a:spcPts val="750"/>
        </a:spcBef>
        <a:spcAft>
          <a:spcPct val="0"/>
        </a:spcAft>
        <a:buClr>
          <a:schemeClr val="accent1"/>
        </a:buClr>
        <a:buSzPct val="80000"/>
        <a:buFont typeface="Wingdings" panose="05000000000000000000" pitchFamily="2" charset="2"/>
        <a:buChar char="§"/>
        <a:defRPr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Clr>
          <a:schemeClr val="accent1"/>
        </a:buClr>
        <a:buSzPct val="80000"/>
        <a:buFont typeface="Wingdings" panose="05000000000000000000" pitchFamily="2" charset="2"/>
        <a:buChar char="§"/>
        <a:defRPr sz="1400"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DE62DC-F9BB-4B5F-7B39-078638354258}"/>
              </a:ext>
            </a:extLst>
          </p:cNvPr>
          <p:cNvSpPr>
            <a:spLocks noGrp="1"/>
          </p:cNvSpPr>
          <p:nvPr>
            <p:ph type="title"/>
          </p:nvPr>
        </p:nvSpPr>
        <p:spPr>
          <a:xfrm>
            <a:off x="792163" y="1200150"/>
            <a:ext cx="7559675" cy="619125"/>
          </a:xfrm>
          <a:prstGeom prst="rect">
            <a:avLst/>
          </a:prstGeom>
        </p:spPr>
        <p:txBody>
          <a:bodyPr vert="horz" lIns="0" tIns="0" rIns="0" bIns="0" rtlCol="0" anchor="t">
            <a:noAutofit/>
          </a:bodyPr>
          <a:lstStyle/>
          <a:p>
            <a:r>
              <a:rPr lang="da-DK" dirty="0"/>
              <a:t>Klik for at redigere i masteren</a:t>
            </a:r>
            <a:endParaRPr lang="en-US" dirty="0"/>
          </a:p>
        </p:txBody>
      </p:sp>
      <p:sp>
        <p:nvSpPr>
          <p:cNvPr id="3075" name="Text Placeholder 2">
            <a:extLst>
              <a:ext uri="{FF2B5EF4-FFF2-40B4-BE49-F238E27FC236}">
                <a16:creationId xmlns:a16="http://schemas.microsoft.com/office/drawing/2014/main" id="{4CA650B6-D339-7BA1-C28D-B18AB6A759E9}"/>
              </a:ext>
            </a:extLst>
          </p:cNvPr>
          <p:cNvSpPr>
            <a:spLocks noGrp="1" noChangeArrowheads="1"/>
          </p:cNvSpPr>
          <p:nvPr>
            <p:ph type="body" idx="1"/>
          </p:nvPr>
        </p:nvSpPr>
        <p:spPr bwMode="auto">
          <a:xfrm>
            <a:off x="792163" y="1908175"/>
            <a:ext cx="7559675"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a-DK" altLang="da-DK"/>
              <a:t>Klik for at redigere teksttypografierne i masteren</a:t>
            </a:r>
          </a:p>
          <a:p>
            <a:pPr lvl="1"/>
            <a:r>
              <a:rPr lang="da-DK" altLang="da-DK"/>
              <a:t>Andet niveau</a:t>
            </a:r>
          </a:p>
        </p:txBody>
      </p:sp>
    </p:spTree>
  </p:cSld>
  <p:clrMap bg1="lt1" tx1="dk1" bg2="lt2" tx2="dk2" accent1="accent1" accent2="accent2" accent3="accent3" accent4="accent4" accent5="accent5" accent6="accent6" hlink="hlink" folHlink="folHlink"/>
  <p:sldLayoutIdLst>
    <p:sldLayoutId id="2147484255" r:id="rId1"/>
    <p:sldLayoutId id="2147484256" r:id="rId2"/>
    <p:sldLayoutId id="2147484257" r:id="rId3"/>
    <p:sldLayoutId id="2147484258" r:id="rId4"/>
    <p:sldLayoutId id="2147484259" r:id="rId5"/>
    <p:sldLayoutId id="2147484260" r:id="rId6"/>
    <p:sldLayoutId id="2147484261" r:id="rId7"/>
    <p:sldLayoutId id="2147484262" r:id="rId8"/>
    <p:sldLayoutId id="2147484263" r:id="rId9"/>
    <p:sldLayoutId id="2147484233" r:id="rId10"/>
  </p:sldLayoutIdLst>
  <p:hf hdr="0" ftr="0" dt="0"/>
  <p:txStyles>
    <p:titleStyle>
      <a:lvl1pPr algn="l" defTabSz="685800" rtl="0" eaLnBrk="0" fontAlgn="base" hangingPunct="0">
        <a:lnSpc>
          <a:spcPct val="90000"/>
        </a:lnSpc>
        <a:spcBef>
          <a:spcPct val="0"/>
        </a:spcBef>
        <a:spcAft>
          <a:spcPct val="0"/>
        </a:spcAft>
        <a:defRPr sz="3600" kern="1200" cap="all">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600">
          <a:solidFill>
            <a:schemeClr val="tx1"/>
          </a:solidFill>
          <a:latin typeface="Calibri" panose="020F0502020204030204" pitchFamily="34" charset="0"/>
        </a:defRPr>
      </a:lvl2pPr>
      <a:lvl3pPr algn="l" defTabSz="685800" rtl="0" eaLnBrk="0" fontAlgn="base" hangingPunct="0">
        <a:lnSpc>
          <a:spcPct val="90000"/>
        </a:lnSpc>
        <a:spcBef>
          <a:spcPct val="0"/>
        </a:spcBef>
        <a:spcAft>
          <a:spcPct val="0"/>
        </a:spcAft>
        <a:defRPr sz="3600">
          <a:solidFill>
            <a:schemeClr val="tx1"/>
          </a:solidFill>
          <a:latin typeface="Calibri" panose="020F0502020204030204" pitchFamily="34" charset="0"/>
        </a:defRPr>
      </a:lvl3pPr>
      <a:lvl4pPr algn="l" defTabSz="685800" rtl="0" eaLnBrk="0" fontAlgn="base" hangingPunct="0">
        <a:lnSpc>
          <a:spcPct val="90000"/>
        </a:lnSpc>
        <a:spcBef>
          <a:spcPct val="0"/>
        </a:spcBef>
        <a:spcAft>
          <a:spcPct val="0"/>
        </a:spcAft>
        <a:defRPr sz="3600">
          <a:solidFill>
            <a:schemeClr val="tx1"/>
          </a:solidFill>
          <a:latin typeface="Calibri" panose="020F0502020204030204" pitchFamily="34" charset="0"/>
        </a:defRPr>
      </a:lvl4pPr>
      <a:lvl5pPr algn="l" defTabSz="685800" rtl="0" eaLnBrk="0" fontAlgn="base" hangingPunct="0">
        <a:lnSpc>
          <a:spcPct val="90000"/>
        </a:lnSpc>
        <a:spcBef>
          <a:spcPct val="0"/>
        </a:spcBef>
        <a:spcAft>
          <a:spcPct val="0"/>
        </a:spcAft>
        <a:defRPr sz="3600">
          <a:solidFill>
            <a:schemeClr val="tx1"/>
          </a:solidFill>
          <a:latin typeface="Calibri" panose="020F0502020204030204" pitchFamily="34" charset="0"/>
        </a:defRPr>
      </a:lvl5pPr>
      <a:lvl6pPr marL="457200" algn="l" defTabSz="685800" rtl="0" fontAlgn="base">
        <a:lnSpc>
          <a:spcPct val="90000"/>
        </a:lnSpc>
        <a:spcBef>
          <a:spcPct val="0"/>
        </a:spcBef>
        <a:spcAft>
          <a:spcPct val="0"/>
        </a:spcAft>
        <a:defRPr sz="3600">
          <a:solidFill>
            <a:schemeClr val="tx1"/>
          </a:solidFill>
          <a:latin typeface="Calibri" panose="020F0502020204030204" pitchFamily="34" charset="0"/>
        </a:defRPr>
      </a:lvl6pPr>
      <a:lvl7pPr marL="914400" algn="l" defTabSz="685800" rtl="0" fontAlgn="base">
        <a:lnSpc>
          <a:spcPct val="90000"/>
        </a:lnSpc>
        <a:spcBef>
          <a:spcPct val="0"/>
        </a:spcBef>
        <a:spcAft>
          <a:spcPct val="0"/>
        </a:spcAft>
        <a:defRPr sz="3600">
          <a:solidFill>
            <a:schemeClr val="tx1"/>
          </a:solidFill>
          <a:latin typeface="Calibri" panose="020F0502020204030204" pitchFamily="34" charset="0"/>
        </a:defRPr>
      </a:lvl7pPr>
      <a:lvl8pPr marL="1371600" algn="l" defTabSz="685800" rtl="0" fontAlgn="base">
        <a:lnSpc>
          <a:spcPct val="90000"/>
        </a:lnSpc>
        <a:spcBef>
          <a:spcPct val="0"/>
        </a:spcBef>
        <a:spcAft>
          <a:spcPct val="0"/>
        </a:spcAft>
        <a:defRPr sz="3600">
          <a:solidFill>
            <a:schemeClr val="tx1"/>
          </a:solidFill>
          <a:latin typeface="Calibri" panose="020F0502020204030204" pitchFamily="34" charset="0"/>
        </a:defRPr>
      </a:lvl8pPr>
      <a:lvl9pPr marL="1828800" algn="l" defTabSz="685800" rtl="0" fontAlgn="base">
        <a:lnSpc>
          <a:spcPct val="90000"/>
        </a:lnSpc>
        <a:spcBef>
          <a:spcPct val="0"/>
        </a:spcBef>
        <a:spcAft>
          <a:spcPct val="0"/>
        </a:spcAft>
        <a:defRPr sz="3600">
          <a:solidFill>
            <a:schemeClr val="tx1"/>
          </a:solidFill>
          <a:latin typeface="Calibri" panose="020F0502020204030204" pitchFamily="34" charset="0"/>
        </a:defRPr>
      </a:lvl9pPr>
    </p:titleStyle>
    <p:bodyStyle>
      <a:lvl1pPr marL="171450" indent="-171450" algn="l" defTabSz="685800" rtl="0" eaLnBrk="0" fontAlgn="base" hangingPunct="0">
        <a:lnSpc>
          <a:spcPct val="90000"/>
        </a:lnSpc>
        <a:spcBef>
          <a:spcPts val="750"/>
        </a:spcBef>
        <a:spcAft>
          <a:spcPct val="0"/>
        </a:spcAft>
        <a:buClr>
          <a:schemeClr val="accent1"/>
        </a:buClr>
        <a:buSzPct val="80000"/>
        <a:buFont typeface="Wingdings" panose="05000000000000000000" pitchFamily="2" charset="2"/>
        <a:buChar char="§"/>
        <a:defRPr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Clr>
          <a:schemeClr val="accent1"/>
        </a:buClr>
        <a:buSzPct val="80000"/>
        <a:buFont typeface="Wingdings" panose="05000000000000000000" pitchFamily="2" charset="2"/>
        <a:buChar char="§"/>
        <a:defRPr sz="1400"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6.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6.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6.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48.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23.xml"/><Relationship Id="rId6" Type="http://schemas.openxmlformats.org/officeDocument/2006/relationships/image" Target="../media/image51.png"/><Relationship Id="rId5" Type="http://schemas.openxmlformats.org/officeDocument/2006/relationships/image" Target="../media/image2.pn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33.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26.png"/><Relationship Id="rId5" Type="http://schemas.openxmlformats.org/officeDocument/2006/relationships/oleObject" Target="../embeddings/oleObject2.bin"/><Relationship Id="rId4" Type="http://schemas.openxmlformats.org/officeDocument/2006/relationships/image" Target="../media/image25.pn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ktangel 13">
            <a:extLst>
              <a:ext uri="{FF2B5EF4-FFF2-40B4-BE49-F238E27FC236}">
                <a16:creationId xmlns:a16="http://schemas.microsoft.com/office/drawing/2014/main" id="{27A07AE9-5C59-652A-FDA2-2206E1CC93C8}"/>
              </a:ext>
            </a:extLst>
          </p:cNvPr>
          <p:cNvSpPr/>
          <p:nvPr/>
        </p:nvSpPr>
        <p:spPr>
          <a:xfrm>
            <a:off x="3698875" y="1404938"/>
            <a:ext cx="4703763" cy="3459162"/>
          </a:xfrm>
          <a:prstGeom prst="rect">
            <a:avLst/>
          </a:prstGeom>
          <a:solidFill>
            <a:schemeClr val="bg1"/>
          </a:solidFill>
          <a:ln w="127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p>
        </p:txBody>
      </p:sp>
      <p:sp>
        <p:nvSpPr>
          <p:cNvPr id="3" name="Rektangel 2">
            <a:extLst>
              <a:ext uri="{FF2B5EF4-FFF2-40B4-BE49-F238E27FC236}">
                <a16:creationId xmlns:a16="http://schemas.microsoft.com/office/drawing/2014/main" id="{A3B9E540-5258-E467-F9DD-936245272CBE}"/>
              </a:ext>
            </a:extLst>
          </p:cNvPr>
          <p:cNvSpPr/>
          <p:nvPr/>
        </p:nvSpPr>
        <p:spPr>
          <a:xfrm>
            <a:off x="4097338" y="2349500"/>
            <a:ext cx="98425" cy="20335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p>
        </p:txBody>
      </p:sp>
      <p:sp>
        <p:nvSpPr>
          <p:cNvPr id="11" name="Rektangel 10">
            <a:extLst>
              <a:ext uri="{FF2B5EF4-FFF2-40B4-BE49-F238E27FC236}">
                <a16:creationId xmlns:a16="http://schemas.microsoft.com/office/drawing/2014/main" id="{14728AEF-638D-C7D6-51ED-4D3718B7F94A}"/>
              </a:ext>
            </a:extLst>
          </p:cNvPr>
          <p:cNvSpPr/>
          <p:nvPr/>
        </p:nvSpPr>
        <p:spPr>
          <a:xfrm>
            <a:off x="5957888" y="2859088"/>
            <a:ext cx="96837" cy="15192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p>
        </p:txBody>
      </p:sp>
      <p:sp>
        <p:nvSpPr>
          <p:cNvPr id="12" name="Rektangel 11">
            <a:extLst>
              <a:ext uri="{FF2B5EF4-FFF2-40B4-BE49-F238E27FC236}">
                <a16:creationId xmlns:a16="http://schemas.microsoft.com/office/drawing/2014/main" id="{CC9FAC7B-8DF9-5DEC-8554-393783F56047}"/>
              </a:ext>
            </a:extLst>
          </p:cNvPr>
          <p:cNvSpPr/>
          <p:nvPr/>
        </p:nvSpPr>
        <p:spPr>
          <a:xfrm>
            <a:off x="6892925" y="1839913"/>
            <a:ext cx="96838" cy="2538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r>
              <a:rPr lang="da-DK" sz="1404"/>
              <a:t> </a:t>
            </a:r>
          </a:p>
        </p:txBody>
      </p:sp>
      <p:sp>
        <p:nvSpPr>
          <p:cNvPr id="13" name="Rektangel 12">
            <a:extLst>
              <a:ext uri="{FF2B5EF4-FFF2-40B4-BE49-F238E27FC236}">
                <a16:creationId xmlns:a16="http://schemas.microsoft.com/office/drawing/2014/main" id="{3CA9542B-0A12-7DF1-2471-57B6E3EDE570}"/>
              </a:ext>
            </a:extLst>
          </p:cNvPr>
          <p:cNvSpPr/>
          <p:nvPr/>
        </p:nvSpPr>
        <p:spPr>
          <a:xfrm>
            <a:off x="7827963" y="2344738"/>
            <a:ext cx="95250" cy="20335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r>
              <a:rPr lang="da-DK" sz="1404"/>
              <a:t> </a:t>
            </a:r>
          </a:p>
        </p:txBody>
      </p:sp>
      <p:sp>
        <p:nvSpPr>
          <p:cNvPr id="55303" name="Tekstfelt 14">
            <a:extLst>
              <a:ext uri="{FF2B5EF4-FFF2-40B4-BE49-F238E27FC236}">
                <a16:creationId xmlns:a16="http://schemas.microsoft.com/office/drawing/2014/main" id="{DDD89A71-9A29-D104-454B-F566F9398D50}"/>
              </a:ext>
            </a:extLst>
          </p:cNvPr>
          <p:cNvSpPr txBox="1">
            <a:spLocks noChangeArrowheads="1"/>
          </p:cNvSpPr>
          <p:nvPr/>
        </p:nvSpPr>
        <p:spPr bwMode="auto">
          <a:xfrm>
            <a:off x="3973513" y="4503738"/>
            <a:ext cx="358775"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pPr algn="ctr" eaLnBrk="1" hangingPunct="1"/>
            <a:r>
              <a:rPr lang="da-DK" altLang="da-DK" sz="1800" b="1"/>
              <a:t>X</a:t>
            </a:r>
          </a:p>
        </p:txBody>
      </p:sp>
      <p:sp>
        <p:nvSpPr>
          <p:cNvPr id="55304" name="Tekstfelt 15">
            <a:extLst>
              <a:ext uri="{FF2B5EF4-FFF2-40B4-BE49-F238E27FC236}">
                <a16:creationId xmlns:a16="http://schemas.microsoft.com/office/drawing/2014/main" id="{1FF88F2A-629E-135F-FA40-7112B88BD26E}"/>
              </a:ext>
            </a:extLst>
          </p:cNvPr>
          <p:cNvSpPr txBox="1">
            <a:spLocks noChangeArrowheads="1"/>
          </p:cNvSpPr>
          <p:nvPr/>
        </p:nvSpPr>
        <p:spPr bwMode="auto">
          <a:xfrm>
            <a:off x="5853113" y="4503738"/>
            <a:ext cx="358775"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pPr algn="ctr" eaLnBrk="1" hangingPunct="1"/>
            <a:r>
              <a:rPr lang="da-DK" altLang="da-DK" sz="1800" b="1"/>
              <a:t>1</a:t>
            </a:r>
          </a:p>
        </p:txBody>
      </p:sp>
      <p:sp>
        <p:nvSpPr>
          <p:cNvPr id="55305" name="Tekstfelt 16">
            <a:extLst>
              <a:ext uri="{FF2B5EF4-FFF2-40B4-BE49-F238E27FC236}">
                <a16:creationId xmlns:a16="http://schemas.microsoft.com/office/drawing/2014/main" id="{3714A529-2264-3A4C-13CB-FFDC3325EA73}"/>
              </a:ext>
            </a:extLst>
          </p:cNvPr>
          <p:cNvSpPr txBox="1">
            <a:spLocks noChangeArrowheads="1"/>
          </p:cNvSpPr>
          <p:nvPr/>
        </p:nvSpPr>
        <p:spPr bwMode="auto">
          <a:xfrm>
            <a:off x="6786563" y="4503738"/>
            <a:ext cx="358775"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pPr algn="ctr" eaLnBrk="1" hangingPunct="1"/>
            <a:r>
              <a:rPr lang="da-DK" altLang="da-DK" sz="1800" b="1"/>
              <a:t>2</a:t>
            </a:r>
          </a:p>
        </p:txBody>
      </p:sp>
      <p:sp>
        <p:nvSpPr>
          <p:cNvPr id="55306" name="Tekstfelt 17">
            <a:extLst>
              <a:ext uri="{FF2B5EF4-FFF2-40B4-BE49-F238E27FC236}">
                <a16:creationId xmlns:a16="http://schemas.microsoft.com/office/drawing/2014/main" id="{E2AE63D3-4A7E-F246-3E71-999D275D0163}"/>
              </a:ext>
            </a:extLst>
          </p:cNvPr>
          <p:cNvSpPr txBox="1">
            <a:spLocks noChangeArrowheads="1"/>
          </p:cNvSpPr>
          <p:nvPr/>
        </p:nvSpPr>
        <p:spPr bwMode="auto">
          <a:xfrm>
            <a:off x="7731125" y="4503738"/>
            <a:ext cx="360363"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pPr algn="ctr" eaLnBrk="1" hangingPunct="1"/>
            <a:r>
              <a:rPr lang="da-DK" altLang="da-DK" sz="1800" b="1"/>
              <a:t>3</a:t>
            </a:r>
          </a:p>
        </p:txBody>
      </p:sp>
      <p:sp>
        <p:nvSpPr>
          <p:cNvPr id="30" name="Stregbilledforklaring 2 (uden kant) 29">
            <a:extLst>
              <a:ext uri="{FF2B5EF4-FFF2-40B4-BE49-F238E27FC236}">
                <a16:creationId xmlns:a16="http://schemas.microsoft.com/office/drawing/2014/main" id="{9D29E496-8B0F-F668-D4AC-F3B6746A629F}"/>
              </a:ext>
            </a:extLst>
          </p:cNvPr>
          <p:cNvSpPr/>
          <p:nvPr/>
        </p:nvSpPr>
        <p:spPr>
          <a:xfrm>
            <a:off x="1066800" y="2352675"/>
            <a:ext cx="1698625" cy="577850"/>
          </a:xfrm>
          <a:prstGeom prst="callout2">
            <a:avLst>
              <a:gd name="adj1" fmla="val 15064"/>
              <a:gd name="adj2" fmla="val 106837"/>
              <a:gd name="adj3" fmla="val 15064"/>
              <a:gd name="adj4" fmla="val 117907"/>
              <a:gd name="adj5" fmla="val 63221"/>
              <a:gd name="adj6" fmla="val 141559"/>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r>
              <a:rPr lang="da-DK" sz="1404" dirty="0"/>
              <a:t>Asch-eksperimentet</a:t>
            </a:r>
          </a:p>
        </p:txBody>
      </p:sp>
      <p:pic>
        <p:nvPicPr>
          <p:cNvPr id="55308" name="Billede 42">
            <a:extLst>
              <a:ext uri="{FF2B5EF4-FFF2-40B4-BE49-F238E27FC236}">
                <a16:creationId xmlns:a16="http://schemas.microsoft.com/office/drawing/2014/main" id="{D5CDC6A6-519C-444B-8405-96AC82A3B9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838" y="1223963"/>
            <a:ext cx="508635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Billede 10">
            <a:extLst>
              <a:ext uri="{FF2B5EF4-FFF2-40B4-BE49-F238E27FC236}">
                <a16:creationId xmlns:a16="http://schemas.microsoft.com/office/drawing/2014/main" id="{4BDBC85F-1F90-74D5-9507-76270A48FE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
            <a:ext cx="9144000"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Pladsholder til slidenummer 2">
            <a:extLst>
              <a:ext uri="{FF2B5EF4-FFF2-40B4-BE49-F238E27FC236}">
                <a16:creationId xmlns:a16="http://schemas.microsoft.com/office/drawing/2014/main" id="{3714F5BA-0019-1CA1-0A58-5608D53EEF91}"/>
              </a:ext>
            </a:extLst>
          </p:cNvPr>
          <p:cNvSpPr>
            <a:spLocks noGrp="1" noChangeArrowheads="1"/>
          </p:cNvSpPr>
          <p:nvPr>
            <p:ph type="sldNum" sz="quarter" idx="4294967295"/>
          </p:nvPr>
        </p:nvSpPr>
        <p:spPr bwMode="auto">
          <a:xfrm>
            <a:off x="8797925" y="5099050"/>
            <a:ext cx="346075"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fld id="{510F9E98-A9CF-4DBC-B318-C2812B9DBDDE}" type="slidenum">
              <a:rPr lang="da-DK" altLang="da-DK"/>
              <a:pPr eaLnBrk="1" hangingPunct="1"/>
              <a:t>11</a:t>
            </a:fld>
            <a:endParaRPr lang="da-DK" altLang="da-DK"/>
          </a:p>
        </p:txBody>
      </p:sp>
      <p:pic>
        <p:nvPicPr>
          <p:cNvPr id="57348" name="Billede 6">
            <a:extLst>
              <a:ext uri="{FF2B5EF4-FFF2-40B4-BE49-F238E27FC236}">
                <a16:creationId xmlns:a16="http://schemas.microsoft.com/office/drawing/2014/main" id="{79E252D1-CF5A-D7A5-3CEF-DA4DAFCA7E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 y="0"/>
            <a:ext cx="388302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Kombinationstegning 7">
            <a:extLst>
              <a:ext uri="{FF2B5EF4-FFF2-40B4-BE49-F238E27FC236}">
                <a16:creationId xmlns:a16="http://schemas.microsoft.com/office/drawing/2014/main" id="{5A518C19-D757-FDF5-E86D-A197A4B19614}"/>
              </a:ext>
            </a:extLst>
          </p:cNvPr>
          <p:cNvSpPr>
            <a:spLocks/>
          </p:cNvSpPr>
          <p:nvPr/>
        </p:nvSpPr>
        <p:spPr bwMode="auto">
          <a:xfrm>
            <a:off x="5495925" y="1911350"/>
            <a:ext cx="3668713" cy="1241425"/>
          </a:xfrm>
          <a:custGeom>
            <a:avLst/>
            <a:gdLst>
              <a:gd name="T0" fmla="*/ 0 w 4190496"/>
              <a:gd name="T1" fmla="*/ 1242398 h 1048643"/>
              <a:gd name="T2" fmla="*/ 1030175 w 4190496"/>
              <a:gd name="T3" fmla="*/ 1234188 h 1048643"/>
              <a:gd name="T4" fmla="*/ 3667874 w 4190496"/>
              <a:gd name="T5" fmla="*/ 1220297 h 1048643"/>
              <a:gd name="T6" fmla="*/ 3647351 w 4190496"/>
              <a:gd name="T7" fmla="*/ 0 h 1048643"/>
              <a:gd name="T8" fmla="*/ 1807756 w 4190496"/>
              <a:gd name="T9" fmla="*/ 122501 h 1048643"/>
              <a:gd name="T10" fmla="*/ 0 w 4190496"/>
              <a:gd name="T11" fmla="*/ 1242398 h 1048643"/>
              <a:gd name="T12" fmla="*/ 0 60000 65536"/>
              <a:gd name="T13" fmla="*/ 0 60000 65536"/>
              <a:gd name="T14" fmla="*/ 0 60000 65536"/>
              <a:gd name="T15" fmla="*/ 0 60000 65536"/>
              <a:gd name="T16" fmla="*/ 0 60000 65536"/>
              <a:gd name="T17" fmla="*/ 0 60000 65536"/>
              <a:gd name="T18" fmla="*/ 0 w 4190496"/>
              <a:gd name="T19" fmla="*/ 0 h 1048643"/>
              <a:gd name="T20" fmla="*/ 4190496 w 4190496"/>
              <a:gd name="T21" fmla="*/ 1048643 h 1048643"/>
            </a:gdLst>
            <a:ahLst/>
            <a:cxnLst>
              <a:cxn ang="T12">
                <a:pos x="T0" y="T1"/>
              </a:cxn>
              <a:cxn ang="T13">
                <a:pos x="T2" y="T3"/>
              </a:cxn>
              <a:cxn ang="T14">
                <a:pos x="T4" y="T5"/>
              </a:cxn>
              <a:cxn ang="T15">
                <a:pos x="T6" y="T7"/>
              </a:cxn>
              <a:cxn ang="T16">
                <a:pos x="T8" y="T9"/>
              </a:cxn>
              <a:cxn ang="T17">
                <a:pos x="T10" y="T11"/>
              </a:cxn>
            </a:cxnLst>
            <a:rect l="T18" t="T19" r="T20" b="T21"/>
            <a:pathLst>
              <a:path w="4190496" h="1048643">
                <a:moveTo>
                  <a:pt x="0" y="1048643"/>
                </a:moveTo>
                <a:lnTo>
                  <a:pt x="1176961" y="1041713"/>
                </a:lnTo>
                <a:lnTo>
                  <a:pt x="4190496" y="1029989"/>
                </a:lnTo>
                <a:lnTo>
                  <a:pt x="4167049" y="0"/>
                </a:lnTo>
                <a:lnTo>
                  <a:pt x="2065336" y="103397"/>
                </a:lnTo>
                <a:lnTo>
                  <a:pt x="0" y="1048643"/>
                </a:lnTo>
                <a:close/>
              </a:path>
            </a:pathLst>
          </a:custGeom>
          <a:blipFill dpi="0" rotWithShape="1">
            <a:blip r:embed="rId5"/>
            <a:srcRect/>
            <a:stretch>
              <a:fillRect/>
            </a:stretch>
          </a:blipFill>
          <a:ln>
            <a:noFill/>
          </a:ln>
        </p:spPr>
        <p:txBody>
          <a:bodyPr anchor="ctr"/>
          <a:lstStyle/>
          <a:p>
            <a:pPr algn="ctr" defTabSz="713232" eaLnBrk="1" fontAlgn="auto" hangingPunct="1">
              <a:spcBef>
                <a:spcPts val="0"/>
              </a:spcBef>
              <a:spcAft>
                <a:spcPts val="0"/>
              </a:spcAft>
              <a:defRPr/>
            </a:pPr>
            <a:r>
              <a:rPr lang="da-DK" sz="1404">
                <a:solidFill>
                  <a:schemeClr val="lt1"/>
                </a:solidFill>
                <a:latin typeface="+mn-lt"/>
              </a:rPr>
              <a:t> </a:t>
            </a:r>
          </a:p>
        </p:txBody>
      </p:sp>
      <p:sp>
        <p:nvSpPr>
          <p:cNvPr id="9" name="Kombinationstegning 8">
            <a:extLst>
              <a:ext uri="{FF2B5EF4-FFF2-40B4-BE49-F238E27FC236}">
                <a16:creationId xmlns:a16="http://schemas.microsoft.com/office/drawing/2014/main" id="{8221883A-3880-8891-55BA-16EA8952ADE2}"/>
              </a:ext>
            </a:extLst>
          </p:cNvPr>
          <p:cNvSpPr/>
          <p:nvPr/>
        </p:nvSpPr>
        <p:spPr>
          <a:xfrm rot="10800000">
            <a:off x="8174038" y="5216525"/>
            <a:ext cx="1060450" cy="247650"/>
          </a:xfrm>
          <a:custGeom>
            <a:avLst/>
            <a:gdLst>
              <a:gd name="connsiteX0" fmla="*/ 109728 w 1060704"/>
              <a:gd name="connsiteY0" fmla="*/ 0 h 246888"/>
              <a:gd name="connsiteX1" fmla="*/ 0 w 1060704"/>
              <a:gd name="connsiteY1" fmla="*/ 246888 h 246888"/>
              <a:gd name="connsiteX2" fmla="*/ 1060704 w 1060704"/>
              <a:gd name="connsiteY2" fmla="*/ 246888 h 246888"/>
              <a:gd name="connsiteX3" fmla="*/ 109728 w 1060704"/>
              <a:gd name="connsiteY3" fmla="*/ 0 h 246888"/>
              <a:gd name="connsiteX0" fmla="*/ 114836 w 1060704"/>
              <a:gd name="connsiteY0" fmla="*/ 0 h 246888"/>
              <a:gd name="connsiteX1" fmla="*/ 0 w 1060704"/>
              <a:gd name="connsiteY1" fmla="*/ 246888 h 246888"/>
              <a:gd name="connsiteX2" fmla="*/ 1060704 w 1060704"/>
              <a:gd name="connsiteY2" fmla="*/ 246888 h 246888"/>
              <a:gd name="connsiteX3" fmla="*/ 114836 w 1060704"/>
              <a:gd name="connsiteY3" fmla="*/ 0 h 246888"/>
            </a:gdLst>
            <a:ahLst/>
            <a:cxnLst>
              <a:cxn ang="0">
                <a:pos x="connsiteX0" y="connsiteY0"/>
              </a:cxn>
              <a:cxn ang="0">
                <a:pos x="connsiteX1" y="connsiteY1"/>
              </a:cxn>
              <a:cxn ang="0">
                <a:pos x="connsiteX2" y="connsiteY2"/>
              </a:cxn>
              <a:cxn ang="0">
                <a:pos x="connsiteX3" y="connsiteY3"/>
              </a:cxn>
            </a:cxnLst>
            <a:rect l="l" t="t" r="r" b="b"/>
            <a:pathLst>
              <a:path w="1060704" h="246888">
                <a:moveTo>
                  <a:pt x="114836" y="0"/>
                </a:moveTo>
                <a:lnTo>
                  <a:pt x="0" y="246888"/>
                </a:lnTo>
                <a:lnTo>
                  <a:pt x="1060704" y="246888"/>
                </a:lnTo>
                <a:lnTo>
                  <a:pt x="114836"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p>
        </p:txBody>
      </p:sp>
      <p:sp>
        <p:nvSpPr>
          <p:cNvPr id="10" name="Kombinationstegning 9">
            <a:extLst>
              <a:ext uri="{FF2B5EF4-FFF2-40B4-BE49-F238E27FC236}">
                <a16:creationId xmlns:a16="http://schemas.microsoft.com/office/drawing/2014/main" id="{51BBDE22-FCCC-45F7-3717-4EB8939E3448}"/>
              </a:ext>
            </a:extLst>
          </p:cNvPr>
          <p:cNvSpPr/>
          <p:nvPr/>
        </p:nvSpPr>
        <p:spPr>
          <a:xfrm>
            <a:off x="4805363" y="2605088"/>
            <a:ext cx="4348162" cy="2643187"/>
          </a:xfrm>
          <a:custGeom>
            <a:avLst/>
            <a:gdLst>
              <a:gd name="connsiteX0" fmla="*/ 0 w 4059936"/>
              <a:gd name="connsiteY0" fmla="*/ 1207008 h 1536192"/>
              <a:gd name="connsiteX1" fmla="*/ 1069848 w 4059936"/>
              <a:gd name="connsiteY1" fmla="*/ 1536192 h 1536192"/>
              <a:gd name="connsiteX2" fmla="*/ 4059936 w 4059936"/>
              <a:gd name="connsiteY2" fmla="*/ 1536192 h 1536192"/>
              <a:gd name="connsiteX3" fmla="*/ 4059936 w 4059936"/>
              <a:gd name="connsiteY3" fmla="*/ 566928 h 1536192"/>
              <a:gd name="connsiteX4" fmla="*/ 621792 w 4059936"/>
              <a:gd name="connsiteY4" fmla="*/ 0 h 1536192"/>
              <a:gd name="connsiteX5" fmla="*/ 0 w 4059936"/>
              <a:gd name="connsiteY5" fmla="*/ 1207008 h 1536192"/>
              <a:gd name="connsiteX0" fmla="*/ 0 w 4059936"/>
              <a:gd name="connsiteY0" fmla="*/ 1207008 h 1536192"/>
              <a:gd name="connsiteX1" fmla="*/ 1069848 w 4059936"/>
              <a:gd name="connsiteY1" fmla="*/ 1536192 h 1536192"/>
              <a:gd name="connsiteX2" fmla="*/ 4059936 w 4059936"/>
              <a:gd name="connsiteY2" fmla="*/ 1536192 h 1536192"/>
              <a:gd name="connsiteX3" fmla="*/ 4059936 w 4059936"/>
              <a:gd name="connsiteY3" fmla="*/ 283464 h 1536192"/>
              <a:gd name="connsiteX4" fmla="*/ 621792 w 4059936"/>
              <a:gd name="connsiteY4" fmla="*/ 0 h 1536192"/>
              <a:gd name="connsiteX5" fmla="*/ 0 w 4059936"/>
              <a:gd name="connsiteY5" fmla="*/ 1207008 h 1536192"/>
              <a:gd name="connsiteX0" fmla="*/ 0 w 4059936"/>
              <a:gd name="connsiteY0" fmla="*/ 1371394 h 1700578"/>
              <a:gd name="connsiteX1" fmla="*/ 1069848 w 4059936"/>
              <a:gd name="connsiteY1" fmla="*/ 1700578 h 1700578"/>
              <a:gd name="connsiteX2" fmla="*/ 4059936 w 4059936"/>
              <a:gd name="connsiteY2" fmla="*/ 1700578 h 1700578"/>
              <a:gd name="connsiteX3" fmla="*/ 4059936 w 4059936"/>
              <a:gd name="connsiteY3" fmla="*/ 447850 h 1700578"/>
              <a:gd name="connsiteX4" fmla="*/ 683437 w 4059936"/>
              <a:gd name="connsiteY4" fmla="*/ 0 h 1700578"/>
              <a:gd name="connsiteX5" fmla="*/ 0 w 4059936"/>
              <a:gd name="connsiteY5" fmla="*/ 1371394 h 1700578"/>
              <a:gd name="connsiteX0" fmla="*/ 0 w 4059936"/>
              <a:gd name="connsiteY0" fmla="*/ 1371394 h 1700578"/>
              <a:gd name="connsiteX1" fmla="*/ 1069848 w 4059936"/>
              <a:gd name="connsiteY1" fmla="*/ 1700578 h 1700578"/>
              <a:gd name="connsiteX2" fmla="*/ 4059936 w 4059936"/>
              <a:gd name="connsiteY2" fmla="*/ 1700578 h 1700578"/>
              <a:gd name="connsiteX3" fmla="*/ 4059936 w 4059936"/>
              <a:gd name="connsiteY3" fmla="*/ 283463 h 1700578"/>
              <a:gd name="connsiteX4" fmla="*/ 683437 w 4059936"/>
              <a:gd name="connsiteY4" fmla="*/ 0 h 1700578"/>
              <a:gd name="connsiteX5" fmla="*/ 0 w 4059936"/>
              <a:gd name="connsiteY5" fmla="*/ 1371394 h 1700578"/>
              <a:gd name="connsiteX0" fmla="*/ 0 w 4059936"/>
              <a:gd name="connsiteY0" fmla="*/ 1104266 h 1433450"/>
              <a:gd name="connsiteX1" fmla="*/ 1069848 w 4059936"/>
              <a:gd name="connsiteY1" fmla="*/ 1433450 h 1433450"/>
              <a:gd name="connsiteX2" fmla="*/ 4059936 w 4059936"/>
              <a:gd name="connsiteY2" fmla="*/ 1433450 h 1433450"/>
              <a:gd name="connsiteX3" fmla="*/ 4059936 w 4059936"/>
              <a:gd name="connsiteY3" fmla="*/ 16335 h 1433450"/>
              <a:gd name="connsiteX4" fmla="*/ 632066 w 4059936"/>
              <a:gd name="connsiteY4" fmla="*/ 0 h 1433450"/>
              <a:gd name="connsiteX5" fmla="*/ 0 w 4059936"/>
              <a:gd name="connsiteY5" fmla="*/ 1104266 h 1433450"/>
              <a:gd name="connsiteX0" fmla="*/ 0 w 4059936"/>
              <a:gd name="connsiteY0" fmla="*/ 1104266 h 1433450"/>
              <a:gd name="connsiteX1" fmla="*/ 1069848 w 4059936"/>
              <a:gd name="connsiteY1" fmla="*/ 1433450 h 1433450"/>
              <a:gd name="connsiteX2" fmla="*/ 4059936 w 4059936"/>
              <a:gd name="connsiteY2" fmla="*/ 1433450 h 1433450"/>
              <a:gd name="connsiteX3" fmla="*/ 4059936 w 4059936"/>
              <a:gd name="connsiteY3" fmla="*/ 406753 h 1433450"/>
              <a:gd name="connsiteX4" fmla="*/ 632066 w 4059936"/>
              <a:gd name="connsiteY4" fmla="*/ 0 h 1433450"/>
              <a:gd name="connsiteX5" fmla="*/ 0 w 4059936"/>
              <a:gd name="connsiteY5" fmla="*/ 1104266 h 1433450"/>
              <a:gd name="connsiteX0" fmla="*/ 0 w 4059936"/>
              <a:gd name="connsiteY0" fmla="*/ 929605 h 1258789"/>
              <a:gd name="connsiteX1" fmla="*/ 1069848 w 4059936"/>
              <a:gd name="connsiteY1" fmla="*/ 1258789 h 1258789"/>
              <a:gd name="connsiteX2" fmla="*/ 4059936 w 4059936"/>
              <a:gd name="connsiteY2" fmla="*/ 1258789 h 1258789"/>
              <a:gd name="connsiteX3" fmla="*/ 4059936 w 4059936"/>
              <a:gd name="connsiteY3" fmla="*/ 232092 h 1258789"/>
              <a:gd name="connsiteX4" fmla="*/ 632066 w 4059936"/>
              <a:gd name="connsiteY4" fmla="*/ 0 h 1258789"/>
              <a:gd name="connsiteX5" fmla="*/ 0 w 4059936"/>
              <a:gd name="connsiteY5" fmla="*/ 929605 h 1258789"/>
              <a:gd name="connsiteX0" fmla="*/ 0 w 4059936"/>
              <a:gd name="connsiteY0" fmla="*/ 929605 h 1258789"/>
              <a:gd name="connsiteX1" fmla="*/ 1069848 w 4059936"/>
              <a:gd name="connsiteY1" fmla="*/ 1258789 h 1258789"/>
              <a:gd name="connsiteX2" fmla="*/ 4059936 w 4059936"/>
              <a:gd name="connsiteY2" fmla="*/ 1258789 h 1258789"/>
              <a:gd name="connsiteX3" fmla="*/ 4049662 w 4059936"/>
              <a:gd name="connsiteY3" fmla="*/ 109177 h 1258789"/>
              <a:gd name="connsiteX4" fmla="*/ 632066 w 4059936"/>
              <a:gd name="connsiteY4" fmla="*/ 0 h 1258789"/>
              <a:gd name="connsiteX5" fmla="*/ 0 w 4059936"/>
              <a:gd name="connsiteY5" fmla="*/ 929605 h 125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9936" h="1258789">
                <a:moveTo>
                  <a:pt x="0" y="929605"/>
                </a:moveTo>
                <a:lnTo>
                  <a:pt x="1069848" y="1258789"/>
                </a:lnTo>
                <a:lnTo>
                  <a:pt x="4059936" y="1258789"/>
                </a:lnTo>
                <a:cubicBezTo>
                  <a:pt x="4056511" y="875585"/>
                  <a:pt x="4053087" y="492381"/>
                  <a:pt x="4049662" y="109177"/>
                </a:cubicBezTo>
                <a:lnTo>
                  <a:pt x="632066" y="0"/>
                </a:lnTo>
                <a:lnTo>
                  <a:pt x="0" y="929605"/>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r>
              <a:rPr lang="da-DK" sz="1404"/>
              <a:t> </a:t>
            </a:r>
          </a:p>
        </p:txBody>
      </p:sp>
      <p:pic>
        <p:nvPicPr>
          <p:cNvPr id="57352" name="Billede 5">
            <a:extLst>
              <a:ext uri="{FF2B5EF4-FFF2-40B4-BE49-F238E27FC236}">
                <a16:creationId xmlns:a16="http://schemas.microsoft.com/office/drawing/2014/main" id="{02E9EDB5-49B4-B678-6F17-DAD3997744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125" y="4319588"/>
            <a:ext cx="6799263"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3" name="Pladsholder til tekst 3">
            <a:extLst>
              <a:ext uri="{FF2B5EF4-FFF2-40B4-BE49-F238E27FC236}">
                <a16:creationId xmlns:a16="http://schemas.microsoft.com/office/drawing/2014/main" id="{C7B2C19B-7478-42E4-A2DD-3D1E1239ABA3}"/>
              </a:ext>
            </a:extLst>
          </p:cNvPr>
          <p:cNvSpPr txBox="1">
            <a:spLocks noChangeArrowheads="1"/>
          </p:cNvSpPr>
          <p:nvPr/>
        </p:nvSpPr>
        <p:spPr bwMode="auto">
          <a:xfrm>
            <a:off x="5543550" y="3187700"/>
            <a:ext cx="3457575" cy="204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685800">
              <a:lnSpc>
                <a:spcPct val="90000"/>
              </a:lnSpc>
              <a:spcBef>
                <a:spcPts val="750"/>
              </a:spcBef>
              <a:buClr>
                <a:schemeClr val="accent1"/>
              </a:buClr>
              <a:buSzPct val="80000"/>
              <a:buFont typeface="Wingdings" panose="05000000000000000000" pitchFamily="2" charset="2"/>
              <a:buChar char="§"/>
              <a:defRPr>
                <a:solidFill>
                  <a:schemeClr val="tx1"/>
                </a:solidFill>
                <a:latin typeface="Calibri" panose="020F0502020204030204" pitchFamily="34" charset="0"/>
              </a:defRPr>
            </a:lvl1pPr>
            <a:lvl2pPr marL="514350" indent="-171450" defTabSz="685800">
              <a:lnSpc>
                <a:spcPct val="90000"/>
              </a:lnSpc>
              <a:spcBef>
                <a:spcPts val="375"/>
              </a:spcBef>
              <a:buClr>
                <a:schemeClr val="accent1"/>
              </a:buClr>
              <a:buSzPct val="80000"/>
              <a:buFont typeface="Wingdings" panose="05000000000000000000" pitchFamily="2" charset="2"/>
              <a:buChar char="§"/>
              <a:defRPr sz="1400">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buFont typeface="Wingdings" panose="05000000000000000000" pitchFamily="2" charset="2"/>
              <a:buNone/>
            </a:pPr>
            <a:r>
              <a:rPr lang="da-DK" altLang="da-DK" sz="2000" i="1"/>
              <a:t>”Vi handler, taler og tier, som </a:t>
            </a:r>
            <a:br>
              <a:rPr lang="da-DK" altLang="da-DK" sz="2000" i="1"/>
            </a:br>
            <a:r>
              <a:rPr lang="da-DK" altLang="da-DK" sz="2000" i="1"/>
              <a:t>vi tror, at andre gør, eller som vi tror, at andre forventer af os”.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Pladsholder til slidenummer 3">
            <a:extLst>
              <a:ext uri="{FF2B5EF4-FFF2-40B4-BE49-F238E27FC236}">
                <a16:creationId xmlns:a16="http://schemas.microsoft.com/office/drawing/2014/main" id="{EC1AA1D8-7543-CA69-C5D8-821EF770264E}"/>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083D82BF-E83C-4D06-881E-6D158FD15690}" type="slidenum">
              <a:rPr lang="da-DK" altLang="da-DK" sz="1100" smtClean="0"/>
              <a:pPr/>
              <a:t>12</a:t>
            </a:fld>
            <a:endParaRPr lang="da-DK" altLang="da-DK" sz="1100"/>
          </a:p>
        </p:txBody>
      </p:sp>
      <p:pic>
        <p:nvPicPr>
          <p:cNvPr id="59395" name="Pladsholder til indhold 3">
            <a:extLst>
              <a:ext uri="{FF2B5EF4-FFF2-40B4-BE49-F238E27FC236}">
                <a16:creationId xmlns:a16="http://schemas.microsoft.com/office/drawing/2014/main" id="{8E519C43-4FF6-F463-86A7-7129DA0C160F}"/>
              </a:ext>
            </a:extLst>
          </p:cNvPr>
          <p:cNvPicPr>
            <a:picLocks noGrp="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1117600" y="2057400"/>
            <a:ext cx="7035800" cy="2959100"/>
          </a:xfrm>
        </p:spPr>
      </p:pic>
      <p:pic>
        <p:nvPicPr>
          <p:cNvPr id="59396" name="Billede 5">
            <a:extLst>
              <a:ext uri="{FF2B5EF4-FFF2-40B4-BE49-F238E27FC236}">
                <a16:creationId xmlns:a16="http://schemas.microsoft.com/office/drawing/2014/main" id="{08D8DA45-0968-01D9-9C3E-61D7E8FB9C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4075" y="1257300"/>
            <a:ext cx="6059488"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Billede 1">
            <a:extLst>
              <a:ext uri="{FF2B5EF4-FFF2-40B4-BE49-F238E27FC236}">
                <a16:creationId xmlns:a16="http://schemas.microsoft.com/office/drawing/2014/main" id="{71CA9444-DE6C-8D41-9867-580DFE34E6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3" name="Billede 2">
            <a:extLst>
              <a:ext uri="{FF2B5EF4-FFF2-40B4-BE49-F238E27FC236}">
                <a16:creationId xmlns:a16="http://schemas.microsoft.com/office/drawing/2014/main" id="{0747D2EC-DF4E-F563-05D7-6F5FA37151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 y="0"/>
            <a:ext cx="388302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Slide Number Placeholder 5">
            <a:extLst>
              <a:ext uri="{FF2B5EF4-FFF2-40B4-BE49-F238E27FC236}">
                <a16:creationId xmlns:a16="http://schemas.microsoft.com/office/drawing/2014/main" id="{B2975200-8958-1E88-97C6-3F31BE008DA0}"/>
              </a:ext>
            </a:extLst>
          </p:cNvPr>
          <p:cNvSpPr txBox="1">
            <a:spLocks noChangeArrowheads="1"/>
          </p:cNvSpPr>
          <p:nvPr/>
        </p:nvSpPr>
        <p:spPr bwMode="auto">
          <a:xfrm>
            <a:off x="8005763" y="5099050"/>
            <a:ext cx="3460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750"/>
              </a:spcBef>
              <a:buClr>
                <a:schemeClr val="accent1"/>
              </a:buClr>
              <a:buSzPct val="80000"/>
              <a:buFont typeface="Wingdings" panose="05000000000000000000" pitchFamily="2" charset="2"/>
              <a:buChar char="§"/>
              <a:defRPr>
                <a:solidFill>
                  <a:schemeClr val="tx1"/>
                </a:solidFill>
                <a:latin typeface="Calibri" panose="020F0502020204030204" pitchFamily="34" charset="0"/>
              </a:defRPr>
            </a:lvl1pPr>
            <a:lvl2pPr marL="514350" indent="-171450">
              <a:lnSpc>
                <a:spcPct val="90000"/>
              </a:lnSpc>
              <a:spcBef>
                <a:spcPts val="375"/>
              </a:spcBef>
              <a:buClr>
                <a:schemeClr val="accent1"/>
              </a:buClr>
              <a:buSzPct val="80000"/>
              <a:buFont typeface="Wingdings" panose="05000000000000000000" pitchFamily="2" charset="2"/>
              <a:buChar char="§"/>
              <a:defRPr sz="1400">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712788"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712788"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712788"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712788"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r" eaLnBrk="1" hangingPunct="1">
              <a:lnSpc>
                <a:spcPct val="100000"/>
              </a:lnSpc>
              <a:spcBef>
                <a:spcPct val="0"/>
              </a:spcBef>
              <a:buClrTx/>
              <a:buSzTx/>
              <a:buFontTx/>
              <a:buNone/>
            </a:pPr>
            <a:fld id="{D65512E4-AE02-4A29-A58B-8F0CC0CEF800}" type="slidenum">
              <a:rPr lang="da-DK" altLang="da-DK" sz="1100" b="1">
                <a:solidFill>
                  <a:schemeClr val="bg1"/>
                </a:solidFill>
              </a:rPr>
              <a:pPr algn="r" eaLnBrk="1" hangingPunct="1">
                <a:lnSpc>
                  <a:spcPct val="100000"/>
                </a:lnSpc>
                <a:spcBef>
                  <a:spcPct val="0"/>
                </a:spcBef>
                <a:buClrTx/>
                <a:buSzTx/>
                <a:buFontTx/>
                <a:buNone/>
              </a:pPr>
              <a:t>13</a:t>
            </a:fld>
            <a:endParaRPr lang="da-DK" altLang="da-DK" sz="1100" b="1">
              <a:solidFill>
                <a:schemeClr val="bg1"/>
              </a:solidFill>
            </a:endParaRPr>
          </a:p>
        </p:txBody>
      </p:sp>
      <p:cxnSp>
        <p:nvCxnSpPr>
          <p:cNvPr id="6" name="Lige forbindelse 5">
            <a:extLst>
              <a:ext uri="{FF2B5EF4-FFF2-40B4-BE49-F238E27FC236}">
                <a16:creationId xmlns:a16="http://schemas.microsoft.com/office/drawing/2014/main" id="{FB156DF9-B731-AB9F-61D2-DF5C83273882}"/>
              </a:ext>
            </a:extLst>
          </p:cNvPr>
          <p:cNvCxnSpPr/>
          <p:nvPr/>
        </p:nvCxnSpPr>
        <p:spPr>
          <a:xfrm>
            <a:off x="8094663" y="5110163"/>
            <a:ext cx="0" cy="312737"/>
          </a:xfrm>
          <a:prstGeom prst="line">
            <a:avLst/>
          </a:prstGeom>
        </p:spPr>
        <p:style>
          <a:lnRef idx="1">
            <a:schemeClr val="accent1"/>
          </a:lnRef>
          <a:fillRef idx="0">
            <a:schemeClr val="accent1"/>
          </a:fillRef>
          <a:effectRef idx="0">
            <a:schemeClr val="accent1"/>
          </a:effectRef>
          <a:fontRef idx="minor">
            <a:schemeClr val="tx1"/>
          </a:fontRef>
        </p:style>
      </p:cxnSp>
      <p:sp>
        <p:nvSpPr>
          <p:cNvPr id="7" name="Kombinationstegning 6">
            <a:extLst>
              <a:ext uri="{FF2B5EF4-FFF2-40B4-BE49-F238E27FC236}">
                <a16:creationId xmlns:a16="http://schemas.microsoft.com/office/drawing/2014/main" id="{356E07CA-BABD-0876-EAF6-C8B9D34C76B9}"/>
              </a:ext>
            </a:extLst>
          </p:cNvPr>
          <p:cNvSpPr>
            <a:spLocks/>
          </p:cNvSpPr>
          <p:nvPr/>
        </p:nvSpPr>
        <p:spPr bwMode="auto">
          <a:xfrm>
            <a:off x="5495925" y="1911350"/>
            <a:ext cx="3668713" cy="1241425"/>
          </a:xfrm>
          <a:custGeom>
            <a:avLst/>
            <a:gdLst>
              <a:gd name="T0" fmla="*/ 0 w 4190496"/>
              <a:gd name="T1" fmla="*/ 1242398 h 1048643"/>
              <a:gd name="T2" fmla="*/ 1030175 w 4190496"/>
              <a:gd name="T3" fmla="*/ 1234188 h 1048643"/>
              <a:gd name="T4" fmla="*/ 3667874 w 4190496"/>
              <a:gd name="T5" fmla="*/ 1220297 h 1048643"/>
              <a:gd name="T6" fmla="*/ 3647351 w 4190496"/>
              <a:gd name="T7" fmla="*/ 0 h 1048643"/>
              <a:gd name="T8" fmla="*/ 1807756 w 4190496"/>
              <a:gd name="T9" fmla="*/ 122501 h 1048643"/>
              <a:gd name="T10" fmla="*/ 0 w 4190496"/>
              <a:gd name="T11" fmla="*/ 1242398 h 1048643"/>
              <a:gd name="T12" fmla="*/ 0 60000 65536"/>
              <a:gd name="T13" fmla="*/ 0 60000 65536"/>
              <a:gd name="T14" fmla="*/ 0 60000 65536"/>
              <a:gd name="T15" fmla="*/ 0 60000 65536"/>
              <a:gd name="T16" fmla="*/ 0 60000 65536"/>
              <a:gd name="T17" fmla="*/ 0 60000 65536"/>
              <a:gd name="T18" fmla="*/ 0 w 4190496"/>
              <a:gd name="T19" fmla="*/ 0 h 1048643"/>
              <a:gd name="T20" fmla="*/ 4190496 w 4190496"/>
              <a:gd name="T21" fmla="*/ 1048643 h 1048643"/>
            </a:gdLst>
            <a:ahLst/>
            <a:cxnLst>
              <a:cxn ang="T12">
                <a:pos x="T0" y="T1"/>
              </a:cxn>
              <a:cxn ang="T13">
                <a:pos x="T2" y="T3"/>
              </a:cxn>
              <a:cxn ang="T14">
                <a:pos x="T4" y="T5"/>
              </a:cxn>
              <a:cxn ang="T15">
                <a:pos x="T6" y="T7"/>
              </a:cxn>
              <a:cxn ang="T16">
                <a:pos x="T8" y="T9"/>
              </a:cxn>
              <a:cxn ang="T17">
                <a:pos x="T10" y="T11"/>
              </a:cxn>
            </a:cxnLst>
            <a:rect l="T18" t="T19" r="T20" b="T21"/>
            <a:pathLst>
              <a:path w="4190496" h="1048643">
                <a:moveTo>
                  <a:pt x="0" y="1048643"/>
                </a:moveTo>
                <a:lnTo>
                  <a:pt x="1176961" y="1041713"/>
                </a:lnTo>
                <a:lnTo>
                  <a:pt x="4190496" y="1029989"/>
                </a:lnTo>
                <a:lnTo>
                  <a:pt x="4167049" y="0"/>
                </a:lnTo>
                <a:lnTo>
                  <a:pt x="2065336" y="103397"/>
                </a:lnTo>
                <a:lnTo>
                  <a:pt x="0" y="1048643"/>
                </a:lnTo>
                <a:close/>
              </a:path>
            </a:pathLst>
          </a:custGeom>
          <a:blipFill dpi="0" rotWithShape="1">
            <a:blip r:embed="rId5"/>
            <a:srcRect/>
            <a:stretch>
              <a:fillRect/>
            </a:stretch>
          </a:blipFill>
          <a:ln>
            <a:noFill/>
          </a:ln>
        </p:spPr>
        <p:txBody>
          <a:bodyPr anchor="ctr"/>
          <a:lstStyle/>
          <a:p>
            <a:pPr algn="ctr" defTabSz="713232" eaLnBrk="1" fontAlgn="auto" hangingPunct="1">
              <a:spcBef>
                <a:spcPts val="0"/>
              </a:spcBef>
              <a:spcAft>
                <a:spcPts val="0"/>
              </a:spcAft>
              <a:defRPr/>
            </a:pPr>
            <a:r>
              <a:rPr lang="da-DK" sz="1404">
                <a:solidFill>
                  <a:schemeClr val="lt1"/>
                </a:solidFill>
                <a:latin typeface="+mn-lt"/>
              </a:rPr>
              <a:t> </a:t>
            </a:r>
          </a:p>
        </p:txBody>
      </p:sp>
      <p:sp>
        <p:nvSpPr>
          <p:cNvPr id="9" name="Kombinationstegning 8">
            <a:extLst>
              <a:ext uri="{FF2B5EF4-FFF2-40B4-BE49-F238E27FC236}">
                <a16:creationId xmlns:a16="http://schemas.microsoft.com/office/drawing/2014/main" id="{A2F15821-7BD6-EFBF-D196-109222B140D7}"/>
              </a:ext>
            </a:extLst>
          </p:cNvPr>
          <p:cNvSpPr/>
          <p:nvPr/>
        </p:nvSpPr>
        <p:spPr>
          <a:xfrm>
            <a:off x="3074988" y="2239963"/>
            <a:ext cx="6146800" cy="3008312"/>
          </a:xfrm>
          <a:custGeom>
            <a:avLst/>
            <a:gdLst>
              <a:gd name="connsiteX0" fmla="*/ 0 w 4059936"/>
              <a:gd name="connsiteY0" fmla="*/ 1207008 h 1536192"/>
              <a:gd name="connsiteX1" fmla="*/ 1069848 w 4059936"/>
              <a:gd name="connsiteY1" fmla="*/ 1536192 h 1536192"/>
              <a:gd name="connsiteX2" fmla="*/ 4059936 w 4059936"/>
              <a:gd name="connsiteY2" fmla="*/ 1536192 h 1536192"/>
              <a:gd name="connsiteX3" fmla="*/ 4059936 w 4059936"/>
              <a:gd name="connsiteY3" fmla="*/ 566928 h 1536192"/>
              <a:gd name="connsiteX4" fmla="*/ 621792 w 4059936"/>
              <a:gd name="connsiteY4" fmla="*/ 0 h 1536192"/>
              <a:gd name="connsiteX5" fmla="*/ 0 w 4059936"/>
              <a:gd name="connsiteY5" fmla="*/ 1207008 h 1536192"/>
              <a:gd name="connsiteX0" fmla="*/ 0 w 4059936"/>
              <a:gd name="connsiteY0" fmla="*/ 1207008 h 1536192"/>
              <a:gd name="connsiteX1" fmla="*/ 1069848 w 4059936"/>
              <a:gd name="connsiteY1" fmla="*/ 1536192 h 1536192"/>
              <a:gd name="connsiteX2" fmla="*/ 4059936 w 4059936"/>
              <a:gd name="connsiteY2" fmla="*/ 1536192 h 1536192"/>
              <a:gd name="connsiteX3" fmla="*/ 4059936 w 4059936"/>
              <a:gd name="connsiteY3" fmla="*/ 283464 h 1536192"/>
              <a:gd name="connsiteX4" fmla="*/ 621792 w 4059936"/>
              <a:gd name="connsiteY4" fmla="*/ 0 h 1536192"/>
              <a:gd name="connsiteX5" fmla="*/ 0 w 4059936"/>
              <a:gd name="connsiteY5" fmla="*/ 1207008 h 1536192"/>
              <a:gd name="connsiteX0" fmla="*/ 0 w 4059936"/>
              <a:gd name="connsiteY0" fmla="*/ 1371394 h 1700578"/>
              <a:gd name="connsiteX1" fmla="*/ 1069848 w 4059936"/>
              <a:gd name="connsiteY1" fmla="*/ 1700578 h 1700578"/>
              <a:gd name="connsiteX2" fmla="*/ 4059936 w 4059936"/>
              <a:gd name="connsiteY2" fmla="*/ 1700578 h 1700578"/>
              <a:gd name="connsiteX3" fmla="*/ 4059936 w 4059936"/>
              <a:gd name="connsiteY3" fmla="*/ 447850 h 1700578"/>
              <a:gd name="connsiteX4" fmla="*/ 683437 w 4059936"/>
              <a:gd name="connsiteY4" fmla="*/ 0 h 1700578"/>
              <a:gd name="connsiteX5" fmla="*/ 0 w 4059936"/>
              <a:gd name="connsiteY5" fmla="*/ 1371394 h 1700578"/>
              <a:gd name="connsiteX0" fmla="*/ 0 w 4059936"/>
              <a:gd name="connsiteY0" fmla="*/ 1371394 h 1700578"/>
              <a:gd name="connsiteX1" fmla="*/ 1069848 w 4059936"/>
              <a:gd name="connsiteY1" fmla="*/ 1700578 h 1700578"/>
              <a:gd name="connsiteX2" fmla="*/ 4059936 w 4059936"/>
              <a:gd name="connsiteY2" fmla="*/ 1700578 h 1700578"/>
              <a:gd name="connsiteX3" fmla="*/ 4059936 w 4059936"/>
              <a:gd name="connsiteY3" fmla="*/ 283463 h 1700578"/>
              <a:gd name="connsiteX4" fmla="*/ 683437 w 4059936"/>
              <a:gd name="connsiteY4" fmla="*/ 0 h 1700578"/>
              <a:gd name="connsiteX5" fmla="*/ 0 w 4059936"/>
              <a:gd name="connsiteY5" fmla="*/ 1371394 h 1700578"/>
              <a:gd name="connsiteX0" fmla="*/ 0 w 4059936"/>
              <a:gd name="connsiteY0" fmla="*/ 1104266 h 1433450"/>
              <a:gd name="connsiteX1" fmla="*/ 1069848 w 4059936"/>
              <a:gd name="connsiteY1" fmla="*/ 1433450 h 1433450"/>
              <a:gd name="connsiteX2" fmla="*/ 4059936 w 4059936"/>
              <a:gd name="connsiteY2" fmla="*/ 1433450 h 1433450"/>
              <a:gd name="connsiteX3" fmla="*/ 4059936 w 4059936"/>
              <a:gd name="connsiteY3" fmla="*/ 16335 h 1433450"/>
              <a:gd name="connsiteX4" fmla="*/ 632066 w 4059936"/>
              <a:gd name="connsiteY4" fmla="*/ 0 h 1433450"/>
              <a:gd name="connsiteX5" fmla="*/ 0 w 4059936"/>
              <a:gd name="connsiteY5" fmla="*/ 1104266 h 1433450"/>
              <a:gd name="connsiteX0" fmla="*/ 0 w 4059936"/>
              <a:gd name="connsiteY0" fmla="*/ 1104266 h 1433450"/>
              <a:gd name="connsiteX1" fmla="*/ 1069848 w 4059936"/>
              <a:gd name="connsiteY1" fmla="*/ 1433450 h 1433450"/>
              <a:gd name="connsiteX2" fmla="*/ 4059936 w 4059936"/>
              <a:gd name="connsiteY2" fmla="*/ 1433450 h 1433450"/>
              <a:gd name="connsiteX3" fmla="*/ 4059936 w 4059936"/>
              <a:gd name="connsiteY3" fmla="*/ 406753 h 1433450"/>
              <a:gd name="connsiteX4" fmla="*/ 632066 w 4059936"/>
              <a:gd name="connsiteY4" fmla="*/ 0 h 1433450"/>
              <a:gd name="connsiteX5" fmla="*/ 0 w 4059936"/>
              <a:gd name="connsiteY5" fmla="*/ 1104266 h 1433450"/>
              <a:gd name="connsiteX0" fmla="*/ 0 w 4059936"/>
              <a:gd name="connsiteY0" fmla="*/ 929605 h 1258789"/>
              <a:gd name="connsiteX1" fmla="*/ 1069848 w 4059936"/>
              <a:gd name="connsiteY1" fmla="*/ 1258789 h 1258789"/>
              <a:gd name="connsiteX2" fmla="*/ 4059936 w 4059936"/>
              <a:gd name="connsiteY2" fmla="*/ 1258789 h 1258789"/>
              <a:gd name="connsiteX3" fmla="*/ 4059936 w 4059936"/>
              <a:gd name="connsiteY3" fmla="*/ 232092 h 1258789"/>
              <a:gd name="connsiteX4" fmla="*/ 632066 w 4059936"/>
              <a:gd name="connsiteY4" fmla="*/ 0 h 1258789"/>
              <a:gd name="connsiteX5" fmla="*/ 0 w 4059936"/>
              <a:gd name="connsiteY5" fmla="*/ 929605 h 1258789"/>
              <a:gd name="connsiteX0" fmla="*/ 0 w 4059936"/>
              <a:gd name="connsiteY0" fmla="*/ 929605 h 1258789"/>
              <a:gd name="connsiteX1" fmla="*/ 1069848 w 4059936"/>
              <a:gd name="connsiteY1" fmla="*/ 1258789 h 1258789"/>
              <a:gd name="connsiteX2" fmla="*/ 4059936 w 4059936"/>
              <a:gd name="connsiteY2" fmla="*/ 1258789 h 1258789"/>
              <a:gd name="connsiteX3" fmla="*/ 4049662 w 4059936"/>
              <a:gd name="connsiteY3" fmla="*/ 109177 h 1258789"/>
              <a:gd name="connsiteX4" fmla="*/ 632066 w 4059936"/>
              <a:gd name="connsiteY4" fmla="*/ 0 h 1258789"/>
              <a:gd name="connsiteX5" fmla="*/ 0 w 4059936"/>
              <a:gd name="connsiteY5" fmla="*/ 929605 h 125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9936" h="1258789">
                <a:moveTo>
                  <a:pt x="0" y="929605"/>
                </a:moveTo>
                <a:lnTo>
                  <a:pt x="1069848" y="1258789"/>
                </a:lnTo>
                <a:lnTo>
                  <a:pt x="4059936" y="1258789"/>
                </a:lnTo>
                <a:cubicBezTo>
                  <a:pt x="4056511" y="875585"/>
                  <a:pt x="4053087" y="492381"/>
                  <a:pt x="4049662" y="109177"/>
                </a:cubicBezTo>
                <a:lnTo>
                  <a:pt x="632066" y="0"/>
                </a:lnTo>
                <a:lnTo>
                  <a:pt x="0" y="929605"/>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r>
              <a:rPr lang="da-DK" sz="1404"/>
              <a:t> </a:t>
            </a:r>
          </a:p>
        </p:txBody>
      </p:sp>
      <p:sp>
        <p:nvSpPr>
          <p:cNvPr id="61448" name="Pladsholder til tekst 13">
            <a:extLst>
              <a:ext uri="{FF2B5EF4-FFF2-40B4-BE49-F238E27FC236}">
                <a16:creationId xmlns:a16="http://schemas.microsoft.com/office/drawing/2014/main" id="{7DD15FFF-1D2E-F035-E585-34E5A088FF51}"/>
              </a:ext>
            </a:extLst>
          </p:cNvPr>
          <p:cNvSpPr txBox="1">
            <a:spLocks noChangeArrowheads="1"/>
          </p:cNvSpPr>
          <p:nvPr/>
        </p:nvSpPr>
        <p:spPr bwMode="auto">
          <a:xfrm>
            <a:off x="3883025" y="2676525"/>
            <a:ext cx="5102225" cy="253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750"/>
              </a:spcBef>
              <a:buClr>
                <a:schemeClr val="accent1"/>
              </a:buClr>
              <a:buSzPct val="80000"/>
              <a:buFont typeface="Wingdings" panose="05000000000000000000" pitchFamily="2" charset="2"/>
              <a:buChar char="§"/>
              <a:defRPr>
                <a:solidFill>
                  <a:schemeClr val="tx1"/>
                </a:solidFill>
                <a:latin typeface="Calibri" panose="020F0502020204030204" pitchFamily="34" charset="0"/>
              </a:defRPr>
            </a:lvl1pPr>
            <a:lvl2pPr marL="514350" indent="-171450" defTabSz="685800">
              <a:lnSpc>
                <a:spcPct val="90000"/>
              </a:lnSpc>
              <a:spcBef>
                <a:spcPts val="375"/>
              </a:spcBef>
              <a:buClr>
                <a:schemeClr val="accent1"/>
              </a:buClr>
              <a:buSzPct val="80000"/>
              <a:buFont typeface="Wingdings" panose="05000000000000000000" pitchFamily="2" charset="2"/>
              <a:buChar char="§"/>
              <a:defRPr sz="1400">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buFont typeface="Wingdings" panose="05000000000000000000" pitchFamily="2" charset="2"/>
              <a:buNone/>
            </a:pPr>
            <a:r>
              <a:rPr lang="da-DK" altLang="da-DK" sz="2000" i="1"/>
              <a:t>Hvis de unge tror, at de andre må mere, ryger mere, drikker mere, tager flere chancer osv., end de gør i virkeligheden, kan det få dem til at gøre ting, som de ikke har lyst til i en fejlagtig tro på, at de lever op til normerne.</a:t>
            </a:r>
          </a:p>
        </p:txBody>
      </p:sp>
      <p:pic>
        <p:nvPicPr>
          <p:cNvPr id="61449" name="Billede 10">
            <a:extLst>
              <a:ext uri="{FF2B5EF4-FFF2-40B4-BE49-F238E27FC236}">
                <a16:creationId xmlns:a16="http://schemas.microsoft.com/office/drawing/2014/main" id="{BED80A07-AD0A-C35C-77FD-D75705525C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125" y="4319588"/>
            <a:ext cx="6799263"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0" name="Billede 4">
            <a:extLst>
              <a:ext uri="{FF2B5EF4-FFF2-40B4-BE49-F238E27FC236}">
                <a16:creationId xmlns:a16="http://schemas.microsoft.com/office/drawing/2014/main" id="{6FB6A7BF-EFC2-E548-5B62-23942A15A49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80288" y="5019675"/>
            <a:ext cx="7112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Billede 6">
            <a:extLst>
              <a:ext uri="{FF2B5EF4-FFF2-40B4-BE49-F238E27FC236}">
                <a16:creationId xmlns:a16="http://schemas.microsoft.com/office/drawing/2014/main" id="{701F1767-8598-30CF-F381-EC273CDEB8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a:extLst>
              <a:ext uri="{FF2B5EF4-FFF2-40B4-BE49-F238E27FC236}">
                <a16:creationId xmlns:a16="http://schemas.microsoft.com/office/drawing/2014/main" id="{978A93AD-AE3B-5C85-FF88-8B50754B3036}"/>
              </a:ext>
            </a:extLst>
          </p:cNvPr>
          <p:cNvSpPr>
            <a:spLocks noGrp="1"/>
          </p:cNvSpPr>
          <p:nvPr>
            <p:ph type="title" idx="4294967295"/>
          </p:nvPr>
        </p:nvSpPr>
        <p:spPr>
          <a:xfrm>
            <a:off x="-1046163" y="6884988"/>
            <a:ext cx="7559676" cy="619125"/>
          </a:xfrm>
        </p:spPr>
        <p:txBody>
          <a:bodyPr/>
          <a:lstStyle/>
          <a:p>
            <a:pPr eaLnBrk="1" fontAlgn="auto" hangingPunct="1">
              <a:spcAft>
                <a:spcPts val="0"/>
              </a:spcAft>
              <a:defRPr/>
            </a:pPr>
            <a:r>
              <a:rPr lang="da-DK" sz="3000" dirty="0"/>
              <a:t>Social pejling som forebyggelsesmetode</a:t>
            </a:r>
          </a:p>
        </p:txBody>
      </p:sp>
      <p:pic>
        <p:nvPicPr>
          <p:cNvPr id="63492" name="Billede 7">
            <a:extLst>
              <a:ext uri="{FF2B5EF4-FFF2-40B4-BE49-F238E27FC236}">
                <a16:creationId xmlns:a16="http://schemas.microsoft.com/office/drawing/2014/main" id="{0B95ED3E-757F-5C84-F9DF-C26BB3450C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 y="0"/>
            <a:ext cx="388302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3" name="Slide Number Placeholder 5">
            <a:extLst>
              <a:ext uri="{FF2B5EF4-FFF2-40B4-BE49-F238E27FC236}">
                <a16:creationId xmlns:a16="http://schemas.microsoft.com/office/drawing/2014/main" id="{4AA59524-F63C-495A-C490-7F0DAF1E57DA}"/>
              </a:ext>
            </a:extLst>
          </p:cNvPr>
          <p:cNvSpPr txBox="1">
            <a:spLocks noChangeArrowheads="1"/>
          </p:cNvSpPr>
          <p:nvPr/>
        </p:nvSpPr>
        <p:spPr bwMode="auto">
          <a:xfrm>
            <a:off x="8005763" y="5099050"/>
            <a:ext cx="3460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750"/>
              </a:spcBef>
              <a:buClr>
                <a:schemeClr val="accent1"/>
              </a:buClr>
              <a:buSzPct val="80000"/>
              <a:buFont typeface="Wingdings" panose="05000000000000000000" pitchFamily="2" charset="2"/>
              <a:buChar char="§"/>
              <a:defRPr>
                <a:solidFill>
                  <a:schemeClr val="tx1"/>
                </a:solidFill>
                <a:latin typeface="Calibri" panose="020F0502020204030204" pitchFamily="34" charset="0"/>
              </a:defRPr>
            </a:lvl1pPr>
            <a:lvl2pPr marL="514350" indent="-171450">
              <a:lnSpc>
                <a:spcPct val="90000"/>
              </a:lnSpc>
              <a:spcBef>
                <a:spcPts val="375"/>
              </a:spcBef>
              <a:buClr>
                <a:schemeClr val="accent1"/>
              </a:buClr>
              <a:buSzPct val="80000"/>
              <a:buFont typeface="Wingdings" panose="05000000000000000000" pitchFamily="2" charset="2"/>
              <a:buChar char="§"/>
              <a:defRPr sz="1400">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712788"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712788"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712788"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712788"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r" eaLnBrk="1" hangingPunct="1">
              <a:lnSpc>
                <a:spcPct val="100000"/>
              </a:lnSpc>
              <a:spcBef>
                <a:spcPct val="0"/>
              </a:spcBef>
              <a:buClrTx/>
              <a:buSzTx/>
              <a:buFontTx/>
              <a:buNone/>
            </a:pPr>
            <a:fld id="{7B36731C-46EF-4E35-80A5-B704CD1CB215}" type="slidenum">
              <a:rPr lang="da-DK" altLang="da-DK" sz="1100" b="1">
                <a:solidFill>
                  <a:schemeClr val="bg1"/>
                </a:solidFill>
              </a:rPr>
              <a:pPr algn="r" eaLnBrk="1" hangingPunct="1">
                <a:lnSpc>
                  <a:spcPct val="100000"/>
                </a:lnSpc>
                <a:spcBef>
                  <a:spcPct val="0"/>
                </a:spcBef>
                <a:buClrTx/>
                <a:buSzTx/>
                <a:buFontTx/>
                <a:buNone/>
              </a:pPr>
              <a:t>14</a:t>
            </a:fld>
            <a:endParaRPr lang="da-DK" altLang="da-DK" sz="1100" b="1">
              <a:solidFill>
                <a:schemeClr val="bg1"/>
              </a:solidFill>
            </a:endParaRPr>
          </a:p>
        </p:txBody>
      </p:sp>
      <p:sp>
        <p:nvSpPr>
          <p:cNvPr id="11" name="Kombinationstegning 10">
            <a:extLst>
              <a:ext uri="{FF2B5EF4-FFF2-40B4-BE49-F238E27FC236}">
                <a16:creationId xmlns:a16="http://schemas.microsoft.com/office/drawing/2014/main" id="{61FA2DB5-F41D-4B67-2A71-15D84A1D5993}"/>
              </a:ext>
            </a:extLst>
          </p:cNvPr>
          <p:cNvSpPr>
            <a:spLocks/>
          </p:cNvSpPr>
          <p:nvPr/>
        </p:nvSpPr>
        <p:spPr bwMode="auto">
          <a:xfrm>
            <a:off x="5495925" y="1911350"/>
            <a:ext cx="3668713" cy="1241425"/>
          </a:xfrm>
          <a:custGeom>
            <a:avLst/>
            <a:gdLst>
              <a:gd name="T0" fmla="*/ 0 w 4190496"/>
              <a:gd name="T1" fmla="*/ 1242398 h 1048643"/>
              <a:gd name="T2" fmla="*/ 1030175 w 4190496"/>
              <a:gd name="T3" fmla="*/ 1234188 h 1048643"/>
              <a:gd name="T4" fmla="*/ 3667874 w 4190496"/>
              <a:gd name="T5" fmla="*/ 1220297 h 1048643"/>
              <a:gd name="T6" fmla="*/ 3647351 w 4190496"/>
              <a:gd name="T7" fmla="*/ 0 h 1048643"/>
              <a:gd name="T8" fmla="*/ 1807756 w 4190496"/>
              <a:gd name="T9" fmla="*/ 122501 h 1048643"/>
              <a:gd name="T10" fmla="*/ 0 w 4190496"/>
              <a:gd name="T11" fmla="*/ 1242398 h 1048643"/>
              <a:gd name="T12" fmla="*/ 0 60000 65536"/>
              <a:gd name="T13" fmla="*/ 0 60000 65536"/>
              <a:gd name="T14" fmla="*/ 0 60000 65536"/>
              <a:gd name="T15" fmla="*/ 0 60000 65536"/>
              <a:gd name="T16" fmla="*/ 0 60000 65536"/>
              <a:gd name="T17" fmla="*/ 0 60000 65536"/>
              <a:gd name="T18" fmla="*/ 0 w 4190496"/>
              <a:gd name="T19" fmla="*/ 0 h 1048643"/>
              <a:gd name="T20" fmla="*/ 4190496 w 4190496"/>
              <a:gd name="T21" fmla="*/ 1048643 h 1048643"/>
            </a:gdLst>
            <a:ahLst/>
            <a:cxnLst>
              <a:cxn ang="T12">
                <a:pos x="T0" y="T1"/>
              </a:cxn>
              <a:cxn ang="T13">
                <a:pos x="T2" y="T3"/>
              </a:cxn>
              <a:cxn ang="T14">
                <a:pos x="T4" y="T5"/>
              </a:cxn>
              <a:cxn ang="T15">
                <a:pos x="T6" y="T7"/>
              </a:cxn>
              <a:cxn ang="T16">
                <a:pos x="T8" y="T9"/>
              </a:cxn>
              <a:cxn ang="T17">
                <a:pos x="T10" y="T11"/>
              </a:cxn>
            </a:cxnLst>
            <a:rect l="T18" t="T19" r="T20" b="T21"/>
            <a:pathLst>
              <a:path w="4190496" h="1048643">
                <a:moveTo>
                  <a:pt x="0" y="1048643"/>
                </a:moveTo>
                <a:lnTo>
                  <a:pt x="1176961" y="1041713"/>
                </a:lnTo>
                <a:lnTo>
                  <a:pt x="4190496" y="1029989"/>
                </a:lnTo>
                <a:lnTo>
                  <a:pt x="4167049" y="0"/>
                </a:lnTo>
                <a:lnTo>
                  <a:pt x="2065336" y="103397"/>
                </a:lnTo>
                <a:lnTo>
                  <a:pt x="0" y="1048643"/>
                </a:lnTo>
                <a:close/>
              </a:path>
            </a:pathLst>
          </a:custGeom>
          <a:blipFill dpi="0" rotWithShape="1">
            <a:blip r:embed="rId5"/>
            <a:srcRect/>
            <a:stretch>
              <a:fillRect/>
            </a:stretch>
          </a:blipFill>
          <a:ln>
            <a:noFill/>
          </a:ln>
        </p:spPr>
        <p:txBody>
          <a:bodyPr anchor="ctr"/>
          <a:lstStyle/>
          <a:p>
            <a:pPr algn="ctr" defTabSz="713232" eaLnBrk="1" fontAlgn="auto" hangingPunct="1">
              <a:spcBef>
                <a:spcPts val="0"/>
              </a:spcBef>
              <a:spcAft>
                <a:spcPts val="0"/>
              </a:spcAft>
              <a:defRPr/>
            </a:pPr>
            <a:r>
              <a:rPr lang="da-DK" sz="1404">
                <a:solidFill>
                  <a:schemeClr val="lt1"/>
                </a:solidFill>
                <a:latin typeface="+mn-lt"/>
              </a:rPr>
              <a:t> </a:t>
            </a:r>
          </a:p>
        </p:txBody>
      </p:sp>
      <p:sp>
        <p:nvSpPr>
          <p:cNvPr id="12" name="Kombinationstegning 11">
            <a:extLst>
              <a:ext uri="{FF2B5EF4-FFF2-40B4-BE49-F238E27FC236}">
                <a16:creationId xmlns:a16="http://schemas.microsoft.com/office/drawing/2014/main" id="{1B0C0022-56CD-5C42-1826-1E6399F97092}"/>
              </a:ext>
            </a:extLst>
          </p:cNvPr>
          <p:cNvSpPr/>
          <p:nvPr/>
        </p:nvSpPr>
        <p:spPr>
          <a:xfrm rot="10800000">
            <a:off x="8174038" y="5216525"/>
            <a:ext cx="1060450" cy="247650"/>
          </a:xfrm>
          <a:custGeom>
            <a:avLst/>
            <a:gdLst>
              <a:gd name="connsiteX0" fmla="*/ 109728 w 1060704"/>
              <a:gd name="connsiteY0" fmla="*/ 0 h 246888"/>
              <a:gd name="connsiteX1" fmla="*/ 0 w 1060704"/>
              <a:gd name="connsiteY1" fmla="*/ 246888 h 246888"/>
              <a:gd name="connsiteX2" fmla="*/ 1060704 w 1060704"/>
              <a:gd name="connsiteY2" fmla="*/ 246888 h 246888"/>
              <a:gd name="connsiteX3" fmla="*/ 109728 w 1060704"/>
              <a:gd name="connsiteY3" fmla="*/ 0 h 246888"/>
              <a:gd name="connsiteX0" fmla="*/ 114836 w 1060704"/>
              <a:gd name="connsiteY0" fmla="*/ 0 h 246888"/>
              <a:gd name="connsiteX1" fmla="*/ 0 w 1060704"/>
              <a:gd name="connsiteY1" fmla="*/ 246888 h 246888"/>
              <a:gd name="connsiteX2" fmla="*/ 1060704 w 1060704"/>
              <a:gd name="connsiteY2" fmla="*/ 246888 h 246888"/>
              <a:gd name="connsiteX3" fmla="*/ 114836 w 1060704"/>
              <a:gd name="connsiteY3" fmla="*/ 0 h 246888"/>
            </a:gdLst>
            <a:ahLst/>
            <a:cxnLst>
              <a:cxn ang="0">
                <a:pos x="connsiteX0" y="connsiteY0"/>
              </a:cxn>
              <a:cxn ang="0">
                <a:pos x="connsiteX1" y="connsiteY1"/>
              </a:cxn>
              <a:cxn ang="0">
                <a:pos x="connsiteX2" y="connsiteY2"/>
              </a:cxn>
              <a:cxn ang="0">
                <a:pos x="connsiteX3" y="connsiteY3"/>
              </a:cxn>
            </a:cxnLst>
            <a:rect l="l" t="t" r="r" b="b"/>
            <a:pathLst>
              <a:path w="1060704" h="246888">
                <a:moveTo>
                  <a:pt x="114836" y="0"/>
                </a:moveTo>
                <a:lnTo>
                  <a:pt x="0" y="246888"/>
                </a:lnTo>
                <a:lnTo>
                  <a:pt x="1060704" y="246888"/>
                </a:lnTo>
                <a:lnTo>
                  <a:pt x="114836"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p>
        </p:txBody>
      </p:sp>
      <p:sp>
        <p:nvSpPr>
          <p:cNvPr id="13" name="Kombinationstegning 12">
            <a:extLst>
              <a:ext uri="{FF2B5EF4-FFF2-40B4-BE49-F238E27FC236}">
                <a16:creationId xmlns:a16="http://schemas.microsoft.com/office/drawing/2014/main" id="{C45B62AC-419C-EA2E-E3E4-FAEA451D03A6}"/>
              </a:ext>
            </a:extLst>
          </p:cNvPr>
          <p:cNvSpPr/>
          <p:nvPr/>
        </p:nvSpPr>
        <p:spPr>
          <a:xfrm>
            <a:off x="3074988" y="2239963"/>
            <a:ext cx="6078537" cy="3008312"/>
          </a:xfrm>
          <a:custGeom>
            <a:avLst/>
            <a:gdLst>
              <a:gd name="connsiteX0" fmla="*/ 0 w 4059936"/>
              <a:gd name="connsiteY0" fmla="*/ 1207008 h 1536192"/>
              <a:gd name="connsiteX1" fmla="*/ 1069848 w 4059936"/>
              <a:gd name="connsiteY1" fmla="*/ 1536192 h 1536192"/>
              <a:gd name="connsiteX2" fmla="*/ 4059936 w 4059936"/>
              <a:gd name="connsiteY2" fmla="*/ 1536192 h 1536192"/>
              <a:gd name="connsiteX3" fmla="*/ 4059936 w 4059936"/>
              <a:gd name="connsiteY3" fmla="*/ 566928 h 1536192"/>
              <a:gd name="connsiteX4" fmla="*/ 621792 w 4059936"/>
              <a:gd name="connsiteY4" fmla="*/ 0 h 1536192"/>
              <a:gd name="connsiteX5" fmla="*/ 0 w 4059936"/>
              <a:gd name="connsiteY5" fmla="*/ 1207008 h 1536192"/>
              <a:gd name="connsiteX0" fmla="*/ 0 w 4059936"/>
              <a:gd name="connsiteY0" fmla="*/ 1207008 h 1536192"/>
              <a:gd name="connsiteX1" fmla="*/ 1069848 w 4059936"/>
              <a:gd name="connsiteY1" fmla="*/ 1536192 h 1536192"/>
              <a:gd name="connsiteX2" fmla="*/ 4059936 w 4059936"/>
              <a:gd name="connsiteY2" fmla="*/ 1536192 h 1536192"/>
              <a:gd name="connsiteX3" fmla="*/ 4059936 w 4059936"/>
              <a:gd name="connsiteY3" fmla="*/ 283464 h 1536192"/>
              <a:gd name="connsiteX4" fmla="*/ 621792 w 4059936"/>
              <a:gd name="connsiteY4" fmla="*/ 0 h 1536192"/>
              <a:gd name="connsiteX5" fmla="*/ 0 w 4059936"/>
              <a:gd name="connsiteY5" fmla="*/ 1207008 h 1536192"/>
              <a:gd name="connsiteX0" fmla="*/ 0 w 4059936"/>
              <a:gd name="connsiteY0" fmla="*/ 1371394 h 1700578"/>
              <a:gd name="connsiteX1" fmla="*/ 1069848 w 4059936"/>
              <a:gd name="connsiteY1" fmla="*/ 1700578 h 1700578"/>
              <a:gd name="connsiteX2" fmla="*/ 4059936 w 4059936"/>
              <a:gd name="connsiteY2" fmla="*/ 1700578 h 1700578"/>
              <a:gd name="connsiteX3" fmla="*/ 4059936 w 4059936"/>
              <a:gd name="connsiteY3" fmla="*/ 447850 h 1700578"/>
              <a:gd name="connsiteX4" fmla="*/ 683437 w 4059936"/>
              <a:gd name="connsiteY4" fmla="*/ 0 h 1700578"/>
              <a:gd name="connsiteX5" fmla="*/ 0 w 4059936"/>
              <a:gd name="connsiteY5" fmla="*/ 1371394 h 1700578"/>
              <a:gd name="connsiteX0" fmla="*/ 0 w 4059936"/>
              <a:gd name="connsiteY0" fmla="*/ 1371394 h 1700578"/>
              <a:gd name="connsiteX1" fmla="*/ 1069848 w 4059936"/>
              <a:gd name="connsiteY1" fmla="*/ 1700578 h 1700578"/>
              <a:gd name="connsiteX2" fmla="*/ 4059936 w 4059936"/>
              <a:gd name="connsiteY2" fmla="*/ 1700578 h 1700578"/>
              <a:gd name="connsiteX3" fmla="*/ 4059936 w 4059936"/>
              <a:gd name="connsiteY3" fmla="*/ 283463 h 1700578"/>
              <a:gd name="connsiteX4" fmla="*/ 683437 w 4059936"/>
              <a:gd name="connsiteY4" fmla="*/ 0 h 1700578"/>
              <a:gd name="connsiteX5" fmla="*/ 0 w 4059936"/>
              <a:gd name="connsiteY5" fmla="*/ 1371394 h 1700578"/>
              <a:gd name="connsiteX0" fmla="*/ 0 w 4059936"/>
              <a:gd name="connsiteY0" fmla="*/ 1104266 h 1433450"/>
              <a:gd name="connsiteX1" fmla="*/ 1069848 w 4059936"/>
              <a:gd name="connsiteY1" fmla="*/ 1433450 h 1433450"/>
              <a:gd name="connsiteX2" fmla="*/ 4059936 w 4059936"/>
              <a:gd name="connsiteY2" fmla="*/ 1433450 h 1433450"/>
              <a:gd name="connsiteX3" fmla="*/ 4059936 w 4059936"/>
              <a:gd name="connsiteY3" fmla="*/ 16335 h 1433450"/>
              <a:gd name="connsiteX4" fmla="*/ 632066 w 4059936"/>
              <a:gd name="connsiteY4" fmla="*/ 0 h 1433450"/>
              <a:gd name="connsiteX5" fmla="*/ 0 w 4059936"/>
              <a:gd name="connsiteY5" fmla="*/ 1104266 h 1433450"/>
              <a:gd name="connsiteX0" fmla="*/ 0 w 4059936"/>
              <a:gd name="connsiteY0" fmla="*/ 1104266 h 1433450"/>
              <a:gd name="connsiteX1" fmla="*/ 1069848 w 4059936"/>
              <a:gd name="connsiteY1" fmla="*/ 1433450 h 1433450"/>
              <a:gd name="connsiteX2" fmla="*/ 4059936 w 4059936"/>
              <a:gd name="connsiteY2" fmla="*/ 1433450 h 1433450"/>
              <a:gd name="connsiteX3" fmla="*/ 4059936 w 4059936"/>
              <a:gd name="connsiteY3" fmla="*/ 406753 h 1433450"/>
              <a:gd name="connsiteX4" fmla="*/ 632066 w 4059936"/>
              <a:gd name="connsiteY4" fmla="*/ 0 h 1433450"/>
              <a:gd name="connsiteX5" fmla="*/ 0 w 4059936"/>
              <a:gd name="connsiteY5" fmla="*/ 1104266 h 1433450"/>
              <a:gd name="connsiteX0" fmla="*/ 0 w 4059936"/>
              <a:gd name="connsiteY0" fmla="*/ 929605 h 1258789"/>
              <a:gd name="connsiteX1" fmla="*/ 1069848 w 4059936"/>
              <a:gd name="connsiteY1" fmla="*/ 1258789 h 1258789"/>
              <a:gd name="connsiteX2" fmla="*/ 4059936 w 4059936"/>
              <a:gd name="connsiteY2" fmla="*/ 1258789 h 1258789"/>
              <a:gd name="connsiteX3" fmla="*/ 4059936 w 4059936"/>
              <a:gd name="connsiteY3" fmla="*/ 232092 h 1258789"/>
              <a:gd name="connsiteX4" fmla="*/ 632066 w 4059936"/>
              <a:gd name="connsiteY4" fmla="*/ 0 h 1258789"/>
              <a:gd name="connsiteX5" fmla="*/ 0 w 4059936"/>
              <a:gd name="connsiteY5" fmla="*/ 929605 h 1258789"/>
              <a:gd name="connsiteX0" fmla="*/ 0 w 4059936"/>
              <a:gd name="connsiteY0" fmla="*/ 929605 h 1258789"/>
              <a:gd name="connsiteX1" fmla="*/ 1069848 w 4059936"/>
              <a:gd name="connsiteY1" fmla="*/ 1258789 h 1258789"/>
              <a:gd name="connsiteX2" fmla="*/ 4059936 w 4059936"/>
              <a:gd name="connsiteY2" fmla="*/ 1258789 h 1258789"/>
              <a:gd name="connsiteX3" fmla="*/ 4049662 w 4059936"/>
              <a:gd name="connsiteY3" fmla="*/ 109177 h 1258789"/>
              <a:gd name="connsiteX4" fmla="*/ 632066 w 4059936"/>
              <a:gd name="connsiteY4" fmla="*/ 0 h 1258789"/>
              <a:gd name="connsiteX5" fmla="*/ 0 w 4059936"/>
              <a:gd name="connsiteY5" fmla="*/ 929605 h 125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9936" h="1258789">
                <a:moveTo>
                  <a:pt x="0" y="929605"/>
                </a:moveTo>
                <a:lnTo>
                  <a:pt x="1069848" y="1258789"/>
                </a:lnTo>
                <a:lnTo>
                  <a:pt x="4059936" y="1258789"/>
                </a:lnTo>
                <a:cubicBezTo>
                  <a:pt x="4056511" y="875585"/>
                  <a:pt x="4053087" y="492381"/>
                  <a:pt x="4049662" y="109177"/>
                </a:cubicBezTo>
                <a:lnTo>
                  <a:pt x="632066" y="0"/>
                </a:lnTo>
                <a:lnTo>
                  <a:pt x="0" y="929605"/>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r>
              <a:rPr lang="da-DK" sz="1404"/>
              <a:t> </a:t>
            </a:r>
          </a:p>
        </p:txBody>
      </p:sp>
      <p:sp>
        <p:nvSpPr>
          <p:cNvPr id="63497" name="Pladsholder til tekst 13">
            <a:extLst>
              <a:ext uri="{FF2B5EF4-FFF2-40B4-BE49-F238E27FC236}">
                <a16:creationId xmlns:a16="http://schemas.microsoft.com/office/drawing/2014/main" id="{6A0F6B1C-F301-A246-B7D4-A15C233D3504}"/>
              </a:ext>
            </a:extLst>
          </p:cNvPr>
          <p:cNvSpPr txBox="1">
            <a:spLocks noChangeArrowheads="1"/>
          </p:cNvSpPr>
          <p:nvPr/>
        </p:nvSpPr>
        <p:spPr bwMode="auto">
          <a:xfrm>
            <a:off x="3965575" y="2687638"/>
            <a:ext cx="4956175" cy="231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750"/>
              </a:spcBef>
              <a:buClr>
                <a:schemeClr val="accent1"/>
              </a:buClr>
              <a:buSzPct val="80000"/>
              <a:buFont typeface="Wingdings" panose="05000000000000000000" pitchFamily="2" charset="2"/>
              <a:buChar char="§"/>
              <a:defRPr>
                <a:solidFill>
                  <a:schemeClr val="tx1"/>
                </a:solidFill>
                <a:latin typeface="Calibri" panose="020F0502020204030204" pitchFamily="34" charset="0"/>
              </a:defRPr>
            </a:lvl1pPr>
            <a:lvl2pPr marL="514350" indent="-171450" defTabSz="685800">
              <a:lnSpc>
                <a:spcPct val="90000"/>
              </a:lnSpc>
              <a:spcBef>
                <a:spcPts val="375"/>
              </a:spcBef>
              <a:buClr>
                <a:schemeClr val="accent1"/>
              </a:buClr>
              <a:buSzPct val="80000"/>
              <a:buFont typeface="Wingdings" panose="05000000000000000000" pitchFamily="2" charset="2"/>
              <a:buChar char="§"/>
              <a:defRPr sz="1400">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buFont typeface="Wingdings" panose="05000000000000000000" pitchFamily="2" charset="2"/>
              <a:buNone/>
            </a:pPr>
            <a:r>
              <a:rPr lang="da-DK" altLang="da-DK" sz="2000" i="1"/>
              <a:t>Social pejling som forebyggelsesmetode handler om, at nedbringe de unges ofte overdrevne forestillinger om de andre unges risikoadfærd.</a:t>
            </a:r>
          </a:p>
        </p:txBody>
      </p:sp>
      <p:pic>
        <p:nvPicPr>
          <p:cNvPr id="63498" name="Billede 14">
            <a:extLst>
              <a:ext uri="{FF2B5EF4-FFF2-40B4-BE49-F238E27FC236}">
                <a16:creationId xmlns:a16="http://schemas.microsoft.com/office/drawing/2014/main" id="{4B9D5888-2344-46CF-B718-47997ACFE0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2588" y="3971925"/>
            <a:ext cx="5921375" cy="11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5ABF461C-E52A-3629-6FBD-F355C52676AA}"/>
              </a:ext>
            </a:extLst>
          </p:cNvPr>
          <p:cNvSpPr>
            <a:spLocks noGrp="1"/>
          </p:cNvSpPr>
          <p:nvPr>
            <p:ph idx="1"/>
          </p:nvPr>
        </p:nvSpPr>
        <p:spPr>
          <a:xfrm>
            <a:off x="792163" y="1944688"/>
            <a:ext cx="7758112" cy="2484437"/>
          </a:xfrm>
        </p:spPr>
        <p:txBody>
          <a:bodyPr rtlCol="0">
            <a:normAutofit fontScale="92500" lnSpcReduction="20000"/>
          </a:bodyPr>
          <a:lstStyle/>
          <a:p>
            <a:pPr eaLnBrk="1" fontAlgn="auto" hangingPunct="1">
              <a:spcAft>
                <a:spcPts val="0"/>
              </a:spcAft>
              <a:defRPr/>
            </a:pPr>
            <a:r>
              <a:rPr lang="da-DK" dirty="0"/>
              <a:t>Efter forsøget var det samlede brug af rus- og nydelsesmidler og udøvelsen af psykisk vold såsom mobning </a:t>
            </a:r>
            <a:r>
              <a:rPr lang="da-DK" b="1" dirty="0">
                <a:solidFill>
                  <a:schemeClr val="accent1"/>
                </a:solidFill>
              </a:rPr>
              <a:t>væsentligt lavere </a:t>
            </a:r>
            <a:r>
              <a:rPr lang="da-DK" dirty="0"/>
              <a:t>blandt eleverne, der deltog i forsøget i 7. klasse sammenlignet med kontroleleverne.</a:t>
            </a:r>
          </a:p>
          <a:p>
            <a:pPr marL="0" indent="0" eaLnBrk="1" fontAlgn="auto" hangingPunct="1">
              <a:spcAft>
                <a:spcPts val="0"/>
              </a:spcAft>
              <a:buFontTx/>
              <a:buNone/>
              <a:defRPr/>
            </a:pPr>
            <a:endParaRPr lang="da-DK" dirty="0"/>
          </a:p>
          <a:p>
            <a:pPr eaLnBrk="1" fontAlgn="auto" hangingPunct="1">
              <a:spcAft>
                <a:spcPts val="0"/>
              </a:spcAft>
              <a:defRPr/>
            </a:pPr>
            <a:r>
              <a:rPr lang="da-DK" dirty="0"/>
              <a:t>De sociale relationer mellem eleverne blev </a:t>
            </a:r>
            <a:r>
              <a:rPr lang="da-DK" b="1" dirty="0">
                <a:solidFill>
                  <a:schemeClr val="accent1"/>
                </a:solidFill>
              </a:rPr>
              <a:t>væsentligt bedre </a:t>
            </a:r>
            <a:r>
              <a:rPr lang="da-DK" dirty="0"/>
              <a:t>blandt eleverne i 7. klasse, der deltog i forsøget, sammenlignet med kontrolelever.</a:t>
            </a:r>
          </a:p>
          <a:p>
            <a:pPr marL="0" indent="0" eaLnBrk="1" fontAlgn="auto" hangingPunct="1">
              <a:spcAft>
                <a:spcPts val="0"/>
              </a:spcAft>
              <a:buFontTx/>
              <a:buNone/>
              <a:defRPr/>
            </a:pPr>
            <a:endParaRPr lang="da-DK" dirty="0"/>
          </a:p>
          <a:p>
            <a:pPr eaLnBrk="1" fontAlgn="auto" hangingPunct="1">
              <a:spcAft>
                <a:spcPts val="0"/>
              </a:spcAft>
              <a:defRPr/>
            </a:pPr>
            <a:r>
              <a:rPr lang="da-DK" dirty="0"/>
              <a:t>Efter forsøget var der </a:t>
            </a:r>
            <a:r>
              <a:rPr lang="da-DK" b="1" dirty="0">
                <a:solidFill>
                  <a:schemeClr val="accent1"/>
                </a:solidFill>
              </a:rPr>
              <a:t>væsentlig flere </a:t>
            </a:r>
            <a:r>
              <a:rPr lang="da-DK" dirty="0"/>
              <a:t>elever i 7. klasse, der var glade for at gå i skole, blandt de elever der deltog i forsøget, sammenlignet med kontroleleverne.</a:t>
            </a:r>
          </a:p>
        </p:txBody>
      </p:sp>
      <p:sp>
        <p:nvSpPr>
          <p:cNvPr id="65539" name="Pladsholder til slidenummer 3">
            <a:extLst>
              <a:ext uri="{FF2B5EF4-FFF2-40B4-BE49-F238E27FC236}">
                <a16:creationId xmlns:a16="http://schemas.microsoft.com/office/drawing/2014/main" id="{FD8700D8-92A8-E360-0499-DC5A3A48AD45}"/>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78C908ED-99F6-4A69-828F-B8B2B9D93317}" type="slidenum">
              <a:rPr lang="da-DK" altLang="da-DK" sz="1100" smtClean="0"/>
              <a:pPr/>
              <a:t>15</a:t>
            </a:fld>
            <a:endParaRPr lang="da-DK" altLang="da-DK" sz="1100"/>
          </a:p>
        </p:txBody>
      </p:sp>
      <p:pic>
        <p:nvPicPr>
          <p:cNvPr id="65540" name="Billede 4">
            <a:extLst>
              <a:ext uri="{FF2B5EF4-FFF2-40B4-BE49-F238E27FC236}">
                <a16:creationId xmlns:a16="http://schemas.microsoft.com/office/drawing/2014/main" id="{CA326C21-D151-3681-69B6-B9C5B7A5C6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500" y="1263650"/>
            <a:ext cx="7724775"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Pladsholder til slidenummer 3">
            <a:extLst>
              <a:ext uri="{FF2B5EF4-FFF2-40B4-BE49-F238E27FC236}">
                <a16:creationId xmlns:a16="http://schemas.microsoft.com/office/drawing/2014/main" id="{3FF581B9-A81F-CD9F-D905-513272C45718}"/>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C6F9340B-0BCC-4D8F-95F1-3A0D2E536763}" type="slidenum">
              <a:rPr lang="da-DK" altLang="da-DK" sz="1100" smtClean="0"/>
              <a:pPr/>
              <a:t>16</a:t>
            </a:fld>
            <a:endParaRPr lang="da-DK" altLang="da-DK" sz="1100"/>
          </a:p>
        </p:txBody>
      </p:sp>
      <p:pic>
        <p:nvPicPr>
          <p:cNvPr id="67587" name="Billede 8">
            <a:extLst>
              <a:ext uri="{FF2B5EF4-FFF2-40B4-BE49-F238E27FC236}">
                <a16:creationId xmlns:a16="http://schemas.microsoft.com/office/drawing/2014/main" id="{A43B5887-B941-D799-6EBF-64CCFBF7FF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375" y="0"/>
            <a:ext cx="10040938" cy="607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Billede 9">
            <a:extLst>
              <a:ext uri="{FF2B5EF4-FFF2-40B4-BE49-F238E27FC236}">
                <a16:creationId xmlns:a16="http://schemas.microsoft.com/office/drawing/2014/main" id="{DD7109E3-0DE9-9B1B-68B3-CEE5EDEBCE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925" y="949325"/>
            <a:ext cx="2960688"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Kombinationstegning 10">
            <a:extLst>
              <a:ext uri="{FF2B5EF4-FFF2-40B4-BE49-F238E27FC236}">
                <a16:creationId xmlns:a16="http://schemas.microsoft.com/office/drawing/2014/main" id="{D56CD2BD-E725-7504-4F06-A7CB8AF974F5}"/>
              </a:ext>
            </a:extLst>
          </p:cNvPr>
          <p:cNvSpPr/>
          <p:nvPr/>
        </p:nvSpPr>
        <p:spPr>
          <a:xfrm>
            <a:off x="-19050" y="4041775"/>
            <a:ext cx="2081213" cy="1698625"/>
          </a:xfrm>
          <a:custGeom>
            <a:avLst/>
            <a:gdLst>
              <a:gd name="connsiteX0" fmla="*/ 254524 w 707010"/>
              <a:gd name="connsiteY0" fmla="*/ 0 h 584462"/>
              <a:gd name="connsiteX1" fmla="*/ 622169 w 707010"/>
              <a:gd name="connsiteY1" fmla="*/ 113122 h 584462"/>
              <a:gd name="connsiteX2" fmla="*/ 707010 w 707010"/>
              <a:gd name="connsiteY2" fmla="*/ 499621 h 584462"/>
              <a:gd name="connsiteX3" fmla="*/ 367646 w 707010"/>
              <a:gd name="connsiteY3" fmla="*/ 584462 h 584462"/>
              <a:gd name="connsiteX4" fmla="*/ 0 w 707010"/>
              <a:gd name="connsiteY4" fmla="*/ 377073 h 584462"/>
              <a:gd name="connsiteX5" fmla="*/ 254524 w 707010"/>
              <a:gd name="connsiteY5" fmla="*/ 0 h 584462"/>
              <a:gd name="connsiteX0" fmla="*/ 304816 w 707010"/>
              <a:gd name="connsiteY0" fmla="*/ 0 h 581658"/>
              <a:gd name="connsiteX1" fmla="*/ 622169 w 707010"/>
              <a:gd name="connsiteY1" fmla="*/ 110318 h 581658"/>
              <a:gd name="connsiteX2" fmla="*/ 707010 w 707010"/>
              <a:gd name="connsiteY2" fmla="*/ 496817 h 581658"/>
              <a:gd name="connsiteX3" fmla="*/ 367646 w 707010"/>
              <a:gd name="connsiteY3" fmla="*/ 581658 h 581658"/>
              <a:gd name="connsiteX4" fmla="*/ 0 w 707010"/>
              <a:gd name="connsiteY4" fmla="*/ 374269 h 581658"/>
              <a:gd name="connsiteX5" fmla="*/ 304816 w 707010"/>
              <a:gd name="connsiteY5" fmla="*/ 0 h 581658"/>
              <a:gd name="connsiteX0" fmla="*/ 10513 w 412707"/>
              <a:gd name="connsiteY0" fmla="*/ 0 h 581658"/>
              <a:gd name="connsiteX1" fmla="*/ 327866 w 412707"/>
              <a:gd name="connsiteY1" fmla="*/ 110318 h 581658"/>
              <a:gd name="connsiteX2" fmla="*/ 412707 w 412707"/>
              <a:gd name="connsiteY2" fmla="*/ 496817 h 581658"/>
              <a:gd name="connsiteX3" fmla="*/ 73343 w 412707"/>
              <a:gd name="connsiteY3" fmla="*/ 581658 h 581658"/>
              <a:gd name="connsiteX4" fmla="*/ 0 w 412707"/>
              <a:gd name="connsiteY4" fmla="*/ 506053 h 581658"/>
              <a:gd name="connsiteX5" fmla="*/ 10513 w 412707"/>
              <a:gd name="connsiteY5" fmla="*/ 0 h 581658"/>
              <a:gd name="connsiteX0" fmla="*/ 10513 w 412707"/>
              <a:gd name="connsiteY0" fmla="*/ 0 h 506053"/>
              <a:gd name="connsiteX1" fmla="*/ 327866 w 412707"/>
              <a:gd name="connsiteY1" fmla="*/ 110318 h 506053"/>
              <a:gd name="connsiteX2" fmla="*/ 412707 w 412707"/>
              <a:gd name="connsiteY2" fmla="*/ 496817 h 506053"/>
              <a:gd name="connsiteX3" fmla="*/ 0 w 412707"/>
              <a:gd name="connsiteY3" fmla="*/ 506053 h 506053"/>
              <a:gd name="connsiteX4" fmla="*/ 10513 w 412707"/>
              <a:gd name="connsiteY4" fmla="*/ 0 h 506053"/>
              <a:gd name="connsiteX0" fmla="*/ 0 w 402194"/>
              <a:gd name="connsiteY0" fmla="*/ 0 h 496817"/>
              <a:gd name="connsiteX1" fmla="*/ 317353 w 402194"/>
              <a:gd name="connsiteY1" fmla="*/ 110318 h 496817"/>
              <a:gd name="connsiteX2" fmla="*/ 402194 w 402194"/>
              <a:gd name="connsiteY2" fmla="*/ 496817 h 496817"/>
              <a:gd name="connsiteX3" fmla="*/ 663 w 402194"/>
              <a:gd name="connsiteY3" fmla="*/ 489229 h 496817"/>
              <a:gd name="connsiteX4" fmla="*/ 0 w 402194"/>
              <a:gd name="connsiteY4" fmla="*/ 0 h 496817"/>
              <a:gd name="connsiteX0" fmla="*/ 0 w 402194"/>
              <a:gd name="connsiteY0" fmla="*/ 0 h 496817"/>
              <a:gd name="connsiteX1" fmla="*/ 317353 w 402194"/>
              <a:gd name="connsiteY1" fmla="*/ 110318 h 496817"/>
              <a:gd name="connsiteX2" fmla="*/ 402194 w 402194"/>
              <a:gd name="connsiteY2" fmla="*/ 496817 h 496817"/>
              <a:gd name="connsiteX3" fmla="*/ 663 w 402194"/>
              <a:gd name="connsiteY3" fmla="*/ 494837 h 496817"/>
              <a:gd name="connsiteX4" fmla="*/ 0 w 402194"/>
              <a:gd name="connsiteY4" fmla="*/ 0 h 496817"/>
              <a:gd name="connsiteX0" fmla="*/ 0 w 398469"/>
              <a:gd name="connsiteY0" fmla="*/ 0 h 494837"/>
              <a:gd name="connsiteX1" fmla="*/ 317353 w 398469"/>
              <a:gd name="connsiteY1" fmla="*/ 110318 h 494837"/>
              <a:gd name="connsiteX2" fmla="*/ 398469 w 398469"/>
              <a:gd name="connsiteY2" fmla="*/ 488405 h 494837"/>
              <a:gd name="connsiteX3" fmla="*/ 663 w 398469"/>
              <a:gd name="connsiteY3" fmla="*/ 494837 h 494837"/>
              <a:gd name="connsiteX4" fmla="*/ 0 w 398469"/>
              <a:gd name="connsiteY4" fmla="*/ 0 h 494837"/>
              <a:gd name="connsiteX0" fmla="*/ 0 w 398469"/>
              <a:gd name="connsiteY0" fmla="*/ 0 h 489229"/>
              <a:gd name="connsiteX1" fmla="*/ 317353 w 398469"/>
              <a:gd name="connsiteY1" fmla="*/ 110318 h 489229"/>
              <a:gd name="connsiteX2" fmla="*/ 398469 w 398469"/>
              <a:gd name="connsiteY2" fmla="*/ 488405 h 489229"/>
              <a:gd name="connsiteX3" fmla="*/ 2526 w 398469"/>
              <a:gd name="connsiteY3" fmla="*/ 489229 h 489229"/>
              <a:gd name="connsiteX4" fmla="*/ 0 w 398469"/>
              <a:gd name="connsiteY4" fmla="*/ 0 h 489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469" h="489229">
                <a:moveTo>
                  <a:pt x="0" y="0"/>
                </a:moveTo>
                <a:lnTo>
                  <a:pt x="317353" y="110318"/>
                </a:lnTo>
                <a:lnTo>
                  <a:pt x="398469" y="488405"/>
                </a:lnTo>
                <a:lnTo>
                  <a:pt x="2526" y="489229"/>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p>
        </p:txBody>
      </p:sp>
      <p:sp>
        <p:nvSpPr>
          <p:cNvPr id="12" name="Kombinationstegning 11">
            <a:extLst>
              <a:ext uri="{FF2B5EF4-FFF2-40B4-BE49-F238E27FC236}">
                <a16:creationId xmlns:a16="http://schemas.microsoft.com/office/drawing/2014/main" id="{39CD756E-7DC5-AF3B-810F-BB29D2B9E0A7}"/>
              </a:ext>
            </a:extLst>
          </p:cNvPr>
          <p:cNvSpPr/>
          <p:nvPr/>
        </p:nvSpPr>
        <p:spPr>
          <a:xfrm>
            <a:off x="150813" y="3332163"/>
            <a:ext cx="2184400" cy="2078037"/>
          </a:xfrm>
          <a:custGeom>
            <a:avLst/>
            <a:gdLst>
              <a:gd name="connsiteX0" fmla="*/ 254524 w 707010"/>
              <a:gd name="connsiteY0" fmla="*/ 0 h 584462"/>
              <a:gd name="connsiteX1" fmla="*/ 622169 w 707010"/>
              <a:gd name="connsiteY1" fmla="*/ 113122 h 584462"/>
              <a:gd name="connsiteX2" fmla="*/ 707010 w 707010"/>
              <a:gd name="connsiteY2" fmla="*/ 499621 h 584462"/>
              <a:gd name="connsiteX3" fmla="*/ 367646 w 707010"/>
              <a:gd name="connsiteY3" fmla="*/ 584462 h 584462"/>
              <a:gd name="connsiteX4" fmla="*/ 0 w 707010"/>
              <a:gd name="connsiteY4" fmla="*/ 377073 h 584462"/>
              <a:gd name="connsiteX5" fmla="*/ 254524 w 707010"/>
              <a:gd name="connsiteY5" fmla="*/ 0 h 58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7010" h="584462">
                <a:moveTo>
                  <a:pt x="254524" y="0"/>
                </a:moveTo>
                <a:lnTo>
                  <a:pt x="622169" y="113122"/>
                </a:lnTo>
                <a:lnTo>
                  <a:pt x="707010" y="499621"/>
                </a:lnTo>
                <a:lnTo>
                  <a:pt x="367646" y="584462"/>
                </a:lnTo>
                <a:lnTo>
                  <a:pt x="0" y="377073"/>
                </a:lnTo>
                <a:lnTo>
                  <a:pt x="254524" y="0"/>
                </a:lnTo>
                <a:close/>
              </a:path>
            </a:pathLst>
          </a:custGeom>
          <a:solidFill>
            <a:srgbClr val="BFE9F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p>
        </p:txBody>
      </p:sp>
      <p:sp>
        <p:nvSpPr>
          <p:cNvPr id="67591" name="Pladsholder til tekst 10">
            <a:extLst>
              <a:ext uri="{FF2B5EF4-FFF2-40B4-BE49-F238E27FC236}">
                <a16:creationId xmlns:a16="http://schemas.microsoft.com/office/drawing/2014/main" id="{94B55F32-E01B-E797-380F-FE838ABFD705}"/>
              </a:ext>
            </a:extLst>
          </p:cNvPr>
          <p:cNvSpPr txBox="1">
            <a:spLocks noChangeArrowheads="1"/>
          </p:cNvSpPr>
          <p:nvPr/>
        </p:nvSpPr>
        <p:spPr bwMode="auto">
          <a:xfrm>
            <a:off x="398463" y="4032250"/>
            <a:ext cx="16891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750"/>
              </a:spcBef>
              <a:buClr>
                <a:schemeClr val="accent1"/>
              </a:buClr>
              <a:buSzPct val="80000"/>
              <a:buFont typeface="Wingdings" panose="05000000000000000000" pitchFamily="2" charset="2"/>
              <a:buChar char="§"/>
              <a:defRPr>
                <a:solidFill>
                  <a:schemeClr val="tx1"/>
                </a:solidFill>
                <a:latin typeface="Calibri" panose="020F0502020204030204" pitchFamily="34" charset="0"/>
              </a:defRPr>
            </a:lvl1pPr>
            <a:lvl2pPr marL="342900" indent="-171450" defTabSz="685800">
              <a:lnSpc>
                <a:spcPct val="90000"/>
              </a:lnSpc>
              <a:spcBef>
                <a:spcPts val="375"/>
              </a:spcBef>
              <a:buClr>
                <a:schemeClr val="accent1"/>
              </a:buClr>
              <a:buSzPct val="80000"/>
              <a:buFont typeface="Wingdings" panose="05000000000000000000" pitchFamily="2" charset="2"/>
              <a:buChar char="§"/>
              <a:defRPr sz="1400">
                <a:solidFill>
                  <a:schemeClr val="tx1"/>
                </a:solidFill>
                <a:latin typeface="Calibri" panose="020F0502020204030204" pitchFamily="34" charset="0"/>
              </a:defRPr>
            </a:lvl2pPr>
            <a:lvl3pPr marL="68580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02870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37160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182880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28600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74320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20040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buFont typeface="Wingdings" panose="05000000000000000000" pitchFamily="2" charset="2"/>
              <a:buNone/>
            </a:pPr>
            <a:r>
              <a:rPr lang="da-DK" altLang="da-DK" sz="2000" b="1"/>
              <a:t>Historien</a:t>
            </a:r>
            <a:br>
              <a:rPr lang="da-DK" altLang="da-DK" sz="2000" b="1"/>
            </a:br>
            <a:r>
              <a:rPr lang="da-DK" altLang="da-DK" sz="2000" b="1"/>
              <a:t>om Ellen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Billede 18">
            <a:extLst>
              <a:ext uri="{FF2B5EF4-FFF2-40B4-BE49-F238E27FC236}">
                <a16:creationId xmlns:a16="http://schemas.microsoft.com/office/drawing/2014/main" id="{3E04456F-A2E3-A30A-541B-BAA5DFBD2A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2963" y="677863"/>
            <a:ext cx="6096000" cy="461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Pladsholder til slidenummer 3">
            <a:extLst>
              <a:ext uri="{FF2B5EF4-FFF2-40B4-BE49-F238E27FC236}">
                <a16:creationId xmlns:a16="http://schemas.microsoft.com/office/drawing/2014/main" id="{EC282FA4-63A1-AD51-9111-78CE67243BF0}"/>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3625486E-02DB-427B-B044-FC34388622F4}" type="slidenum">
              <a:rPr lang="da-DK" altLang="da-DK" sz="1100" smtClean="0"/>
              <a:pPr/>
              <a:t>17</a:t>
            </a:fld>
            <a:endParaRPr lang="da-DK" altLang="da-DK" sz="1100"/>
          </a:p>
        </p:txBody>
      </p:sp>
      <p:sp>
        <p:nvSpPr>
          <p:cNvPr id="22" name="Kombinationstegning 21">
            <a:extLst>
              <a:ext uri="{FF2B5EF4-FFF2-40B4-BE49-F238E27FC236}">
                <a16:creationId xmlns:a16="http://schemas.microsoft.com/office/drawing/2014/main" id="{A9CFAEC0-FE50-FDA3-C2F0-348F11E0670C}"/>
              </a:ext>
            </a:extLst>
          </p:cNvPr>
          <p:cNvSpPr/>
          <p:nvPr/>
        </p:nvSpPr>
        <p:spPr>
          <a:xfrm>
            <a:off x="-19050" y="4041775"/>
            <a:ext cx="2081213" cy="1698625"/>
          </a:xfrm>
          <a:custGeom>
            <a:avLst/>
            <a:gdLst>
              <a:gd name="connsiteX0" fmla="*/ 254524 w 707010"/>
              <a:gd name="connsiteY0" fmla="*/ 0 h 584462"/>
              <a:gd name="connsiteX1" fmla="*/ 622169 w 707010"/>
              <a:gd name="connsiteY1" fmla="*/ 113122 h 584462"/>
              <a:gd name="connsiteX2" fmla="*/ 707010 w 707010"/>
              <a:gd name="connsiteY2" fmla="*/ 499621 h 584462"/>
              <a:gd name="connsiteX3" fmla="*/ 367646 w 707010"/>
              <a:gd name="connsiteY3" fmla="*/ 584462 h 584462"/>
              <a:gd name="connsiteX4" fmla="*/ 0 w 707010"/>
              <a:gd name="connsiteY4" fmla="*/ 377073 h 584462"/>
              <a:gd name="connsiteX5" fmla="*/ 254524 w 707010"/>
              <a:gd name="connsiteY5" fmla="*/ 0 h 584462"/>
              <a:gd name="connsiteX0" fmla="*/ 304816 w 707010"/>
              <a:gd name="connsiteY0" fmla="*/ 0 h 581658"/>
              <a:gd name="connsiteX1" fmla="*/ 622169 w 707010"/>
              <a:gd name="connsiteY1" fmla="*/ 110318 h 581658"/>
              <a:gd name="connsiteX2" fmla="*/ 707010 w 707010"/>
              <a:gd name="connsiteY2" fmla="*/ 496817 h 581658"/>
              <a:gd name="connsiteX3" fmla="*/ 367646 w 707010"/>
              <a:gd name="connsiteY3" fmla="*/ 581658 h 581658"/>
              <a:gd name="connsiteX4" fmla="*/ 0 w 707010"/>
              <a:gd name="connsiteY4" fmla="*/ 374269 h 581658"/>
              <a:gd name="connsiteX5" fmla="*/ 304816 w 707010"/>
              <a:gd name="connsiteY5" fmla="*/ 0 h 581658"/>
              <a:gd name="connsiteX0" fmla="*/ 10513 w 412707"/>
              <a:gd name="connsiteY0" fmla="*/ 0 h 581658"/>
              <a:gd name="connsiteX1" fmla="*/ 327866 w 412707"/>
              <a:gd name="connsiteY1" fmla="*/ 110318 h 581658"/>
              <a:gd name="connsiteX2" fmla="*/ 412707 w 412707"/>
              <a:gd name="connsiteY2" fmla="*/ 496817 h 581658"/>
              <a:gd name="connsiteX3" fmla="*/ 73343 w 412707"/>
              <a:gd name="connsiteY3" fmla="*/ 581658 h 581658"/>
              <a:gd name="connsiteX4" fmla="*/ 0 w 412707"/>
              <a:gd name="connsiteY4" fmla="*/ 506053 h 581658"/>
              <a:gd name="connsiteX5" fmla="*/ 10513 w 412707"/>
              <a:gd name="connsiteY5" fmla="*/ 0 h 581658"/>
              <a:gd name="connsiteX0" fmla="*/ 10513 w 412707"/>
              <a:gd name="connsiteY0" fmla="*/ 0 h 506053"/>
              <a:gd name="connsiteX1" fmla="*/ 327866 w 412707"/>
              <a:gd name="connsiteY1" fmla="*/ 110318 h 506053"/>
              <a:gd name="connsiteX2" fmla="*/ 412707 w 412707"/>
              <a:gd name="connsiteY2" fmla="*/ 496817 h 506053"/>
              <a:gd name="connsiteX3" fmla="*/ 0 w 412707"/>
              <a:gd name="connsiteY3" fmla="*/ 506053 h 506053"/>
              <a:gd name="connsiteX4" fmla="*/ 10513 w 412707"/>
              <a:gd name="connsiteY4" fmla="*/ 0 h 506053"/>
              <a:gd name="connsiteX0" fmla="*/ 0 w 402194"/>
              <a:gd name="connsiteY0" fmla="*/ 0 h 496817"/>
              <a:gd name="connsiteX1" fmla="*/ 317353 w 402194"/>
              <a:gd name="connsiteY1" fmla="*/ 110318 h 496817"/>
              <a:gd name="connsiteX2" fmla="*/ 402194 w 402194"/>
              <a:gd name="connsiteY2" fmla="*/ 496817 h 496817"/>
              <a:gd name="connsiteX3" fmla="*/ 663 w 402194"/>
              <a:gd name="connsiteY3" fmla="*/ 489229 h 496817"/>
              <a:gd name="connsiteX4" fmla="*/ 0 w 402194"/>
              <a:gd name="connsiteY4" fmla="*/ 0 h 496817"/>
              <a:gd name="connsiteX0" fmla="*/ 0 w 402194"/>
              <a:gd name="connsiteY0" fmla="*/ 0 h 496817"/>
              <a:gd name="connsiteX1" fmla="*/ 317353 w 402194"/>
              <a:gd name="connsiteY1" fmla="*/ 110318 h 496817"/>
              <a:gd name="connsiteX2" fmla="*/ 402194 w 402194"/>
              <a:gd name="connsiteY2" fmla="*/ 496817 h 496817"/>
              <a:gd name="connsiteX3" fmla="*/ 663 w 402194"/>
              <a:gd name="connsiteY3" fmla="*/ 494837 h 496817"/>
              <a:gd name="connsiteX4" fmla="*/ 0 w 402194"/>
              <a:gd name="connsiteY4" fmla="*/ 0 h 496817"/>
              <a:gd name="connsiteX0" fmla="*/ 0 w 398469"/>
              <a:gd name="connsiteY0" fmla="*/ 0 h 494837"/>
              <a:gd name="connsiteX1" fmla="*/ 317353 w 398469"/>
              <a:gd name="connsiteY1" fmla="*/ 110318 h 494837"/>
              <a:gd name="connsiteX2" fmla="*/ 398469 w 398469"/>
              <a:gd name="connsiteY2" fmla="*/ 488405 h 494837"/>
              <a:gd name="connsiteX3" fmla="*/ 663 w 398469"/>
              <a:gd name="connsiteY3" fmla="*/ 494837 h 494837"/>
              <a:gd name="connsiteX4" fmla="*/ 0 w 398469"/>
              <a:gd name="connsiteY4" fmla="*/ 0 h 494837"/>
              <a:gd name="connsiteX0" fmla="*/ 0 w 398469"/>
              <a:gd name="connsiteY0" fmla="*/ 0 h 489229"/>
              <a:gd name="connsiteX1" fmla="*/ 317353 w 398469"/>
              <a:gd name="connsiteY1" fmla="*/ 110318 h 489229"/>
              <a:gd name="connsiteX2" fmla="*/ 398469 w 398469"/>
              <a:gd name="connsiteY2" fmla="*/ 488405 h 489229"/>
              <a:gd name="connsiteX3" fmla="*/ 2526 w 398469"/>
              <a:gd name="connsiteY3" fmla="*/ 489229 h 489229"/>
              <a:gd name="connsiteX4" fmla="*/ 0 w 398469"/>
              <a:gd name="connsiteY4" fmla="*/ 0 h 489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469" h="489229">
                <a:moveTo>
                  <a:pt x="0" y="0"/>
                </a:moveTo>
                <a:lnTo>
                  <a:pt x="317353" y="110318"/>
                </a:lnTo>
                <a:lnTo>
                  <a:pt x="398469" y="488405"/>
                </a:lnTo>
                <a:lnTo>
                  <a:pt x="2526" y="489229"/>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p>
        </p:txBody>
      </p:sp>
      <p:sp>
        <p:nvSpPr>
          <p:cNvPr id="23" name="Kombinationstegning 22">
            <a:extLst>
              <a:ext uri="{FF2B5EF4-FFF2-40B4-BE49-F238E27FC236}">
                <a16:creationId xmlns:a16="http://schemas.microsoft.com/office/drawing/2014/main" id="{E1A0BA95-DE53-F8E7-3266-3849B1D5D64E}"/>
              </a:ext>
            </a:extLst>
          </p:cNvPr>
          <p:cNvSpPr/>
          <p:nvPr/>
        </p:nvSpPr>
        <p:spPr>
          <a:xfrm>
            <a:off x="150813" y="3332163"/>
            <a:ext cx="2184400" cy="2078037"/>
          </a:xfrm>
          <a:custGeom>
            <a:avLst/>
            <a:gdLst>
              <a:gd name="connsiteX0" fmla="*/ 254524 w 707010"/>
              <a:gd name="connsiteY0" fmla="*/ 0 h 584462"/>
              <a:gd name="connsiteX1" fmla="*/ 622169 w 707010"/>
              <a:gd name="connsiteY1" fmla="*/ 113122 h 584462"/>
              <a:gd name="connsiteX2" fmla="*/ 707010 w 707010"/>
              <a:gd name="connsiteY2" fmla="*/ 499621 h 584462"/>
              <a:gd name="connsiteX3" fmla="*/ 367646 w 707010"/>
              <a:gd name="connsiteY3" fmla="*/ 584462 h 584462"/>
              <a:gd name="connsiteX4" fmla="*/ 0 w 707010"/>
              <a:gd name="connsiteY4" fmla="*/ 377073 h 584462"/>
              <a:gd name="connsiteX5" fmla="*/ 254524 w 707010"/>
              <a:gd name="connsiteY5" fmla="*/ 0 h 58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7010" h="584462">
                <a:moveTo>
                  <a:pt x="254524" y="0"/>
                </a:moveTo>
                <a:lnTo>
                  <a:pt x="622169" y="113122"/>
                </a:lnTo>
                <a:lnTo>
                  <a:pt x="707010" y="499621"/>
                </a:lnTo>
                <a:lnTo>
                  <a:pt x="367646" y="584462"/>
                </a:lnTo>
                <a:lnTo>
                  <a:pt x="0" y="377073"/>
                </a:lnTo>
                <a:lnTo>
                  <a:pt x="254524" y="0"/>
                </a:lnTo>
                <a:close/>
              </a:path>
            </a:pathLst>
          </a:custGeom>
          <a:solidFill>
            <a:srgbClr val="BFE9F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p>
        </p:txBody>
      </p:sp>
      <p:sp>
        <p:nvSpPr>
          <p:cNvPr id="69638" name="Pladsholder til tekst 10">
            <a:extLst>
              <a:ext uri="{FF2B5EF4-FFF2-40B4-BE49-F238E27FC236}">
                <a16:creationId xmlns:a16="http://schemas.microsoft.com/office/drawing/2014/main" id="{F788CE45-A035-FF24-B65C-A65CDDA1AB22}"/>
              </a:ext>
            </a:extLst>
          </p:cNvPr>
          <p:cNvSpPr txBox="1">
            <a:spLocks noChangeArrowheads="1"/>
          </p:cNvSpPr>
          <p:nvPr/>
        </p:nvSpPr>
        <p:spPr bwMode="auto">
          <a:xfrm>
            <a:off x="398463" y="4032250"/>
            <a:ext cx="16891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750"/>
              </a:spcBef>
              <a:buClr>
                <a:schemeClr val="accent1"/>
              </a:buClr>
              <a:buSzPct val="80000"/>
              <a:buFont typeface="Wingdings" panose="05000000000000000000" pitchFamily="2" charset="2"/>
              <a:buChar char="§"/>
              <a:defRPr>
                <a:solidFill>
                  <a:schemeClr val="tx1"/>
                </a:solidFill>
                <a:latin typeface="Calibri" panose="020F0502020204030204" pitchFamily="34" charset="0"/>
              </a:defRPr>
            </a:lvl1pPr>
            <a:lvl2pPr marL="342900" indent="-171450" defTabSz="685800">
              <a:lnSpc>
                <a:spcPct val="90000"/>
              </a:lnSpc>
              <a:spcBef>
                <a:spcPts val="375"/>
              </a:spcBef>
              <a:buClr>
                <a:schemeClr val="accent1"/>
              </a:buClr>
              <a:buSzPct val="80000"/>
              <a:buFont typeface="Wingdings" panose="05000000000000000000" pitchFamily="2" charset="2"/>
              <a:buChar char="§"/>
              <a:defRPr sz="1400">
                <a:solidFill>
                  <a:schemeClr val="tx1"/>
                </a:solidFill>
                <a:latin typeface="Calibri" panose="020F0502020204030204" pitchFamily="34" charset="0"/>
              </a:defRPr>
            </a:lvl2pPr>
            <a:lvl3pPr marL="68580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02870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37160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182880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28600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74320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20040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buFont typeface="Wingdings" panose="05000000000000000000" pitchFamily="2" charset="2"/>
              <a:buNone/>
            </a:pPr>
            <a:r>
              <a:rPr lang="da-DK" altLang="da-DK" sz="2000" b="1"/>
              <a:t>Historien</a:t>
            </a:r>
            <a:br>
              <a:rPr lang="da-DK" altLang="da-DK" sz="2000" b="1"/>
            </a:br>
            <a:r>
              <a:rPr lang="da-DK" altLang="da-DK" sz="2000" b="1"/>
              <a:t>om August</a:t>
            </a:r>
          </a:p>
        </p:txBody>
      </p:sp>
      <p:pic>
        <p:nvPicPr>
          <p:cNvPr id="69639" name="Billede 7">
            <a:extLst>
              <a:ext uri="{FF2B5EF4-FFF2-40B4-BE49-F238E27FC236}">
                <a16:creationId xmlns:a16="http://schemas.microsoft.com/office/drawing/2014/main" id="{C6B28875-5E9D-4F3F-477D-5BEECAB081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925" y="949325"/>
            <a:ext cx="2960688"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Billede 7">
            <a:extLst>
              <a:ext uri="{FF2B5EF4-FFF2-40B4-BE49-F238E27FC236}">
                <a16:creationId xmlns:a16="http://schemas.microsoft.com/office/drawing/2014/main" id="{B380950D-B743-98A4-C5E9-B6C555C0E4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398463"/>
            <a:ext cx="6032500"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Pladsholder til slidenummer 3">
            <a:extLst>
              <a:ext uri="{FF2B5EF4-FFF2-40B4-BE49-F238E27FC236}">
                <a16:creationId xmlns:a16="http://schemas.microsoft.com/office/drawing/2014/main" id="{330C29EE-3374-5DFA-2310-661E5ACE743F}"/>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2AA4606B-4529-46CE-95CE-A5E852C64600}" type="slidenum">
              <a:rPr lang="da-DK" altLang="da-DK" sz="1100" smtClean="0"/>
              <a:pPr/>
              <a:t>18</a:t>
            </a:fld>
            <a:endParaRPr lang="da-DK" altLang="da-DK" sz="1100"/>
          </a:p>
        </p:txBody>
      </p:sp>
      <p:sp>
        <p:nvSpPr>
          <p:cNvPr id="11" name="Kombinationstegning 10">
            <a:extLst>
              <a:ext uri="{FF2B5EF4-FFF2-40B4-BE49-F238E27FC236}">
                <a16:creationId xmlns:a16="http://schemas.microsoft.com/office/drawing/2014/main" id="{720E551A-F232-E291-2D18-D87C949A2824}"/>
              </a:ext>
            </a:extLst>
          </p:cNvPr>
          <p:cNvSpPr/>
          <p:nvPr/>
        </p:nvSpPr>
        <p:spPr>
          <a:xfrm>
            <a:off x="-19050" y="4041775"/>
            <a:ext cx="2081213" cy="1698625"/>
          </a:xfrm>
          <a:custGeom>
            <a:avLst/>
            <a:gdLst>
              <a:gd name="connsiteX0" fmla="*/ 254524 w 707010"/>
              <a:gd name="connsiteY0" fmla="*/ 0 h 584462"/>
              <a:gd name="connsiteX1" fmla="*/ 622169 w 707010"/>
              <a:gd name="connsiteY1" fmla="*/ 113122 h 584462"/>
              <a:gd name="connsiteX2" fmla="*/ 707010 w 707010"/>
              <a:gd name="connsiteY2" fmla="*/ 499621 h 584462"/>
              <a:gd name="connsiteX3" fmla="*/ 367646 w 707010"/>
              <a:gd name="connsiteY3" fmla="*/ 584462 h 584462"/>
              <a:gd name="connsiteX4" fmla="*/ 0 w 707010"/>
              <a:gd name="connsiteY4" fmla="*/ 377073 h 584462"/>
              <a:gd name="connsiteX5" fmla="*/ 254524 w 707010"/>
              <a:gd name="connsiteY5" fmla="*/ 0 h 584462"/>
              <a:gd name="connsiteX0" fmla="*/ 304816 w 707010"/>
              <a:gd name="connsiteY0" fmla="*/ 0 h 581658"/>
              <a:gd name="connsiteX1" fmla="*/ 622169 w 707010"/>
              <a:gd name="connsiteY1" fmla="*/ 110318 h 581658"/>
              <a:gd name="connsiteX2" fmla="*/ 707010 w 707010"/>
              <a:gd name="connsiteY2" fmla="*/ 496817 h 581658"/>
              <a:gd name="connsiteX3" fmla="*/ 367646 w 707010"/>
              <a:gd name="connsiteY3" fmla="*/ 581658 h 581658"/>
              <a:gd name="connsiteX4" fmla="*/ 0 w 707010"/>
              <a:gd name="connsiteY4" fmla="*/ 374269 h 581658"/>
              <a:gd name="connsiteX5" fmla="*/ 304816 w 707010"/>
              <a:gd name="connsiteY5" fmla="*/ 0 h 581658"/>
              <a:gd name="connsiteX0" fmla="*/ 10513 w 412707"/>
              <a:gd name="connsiteY0" fmla="*/ 0 h 581658"/>
              <a:gd name="connsiteX1" fmla="*/ 327866 w 412707"/>
              <a:gd name="connsiteY1" fmla="*/ 110318 h 581658"/>
              <a:gd name="connsiteX2" fmla="*/ 412707 w 412707"/>
              <a:gd name="connsiteY2" fmla="*/ 496817 h 581658"/>
              <a:gd name="connsiteX3" fmla="*/ 73343 w 412707"/>
              <a:gd name="connsiteY3" fmla="*/ 581658 h 581658"/>
              <a:gd name="connsiteX4" fmla="*/ 0 w 412707"/>
              <a:gd name="connsiteY4" fmla="*/ 506053 h 581658"/>
              <a:gd name="connsiteX5" fmla="*/ 10513 w 412707"/>
              <a:gd name="connsiteY5" fmla="*/ 0 h 581658"/>
              <a:gd name="connsiteX0" fmla="*/ 10513 w 412707"/>
              <a:gd name="connsiteY0" fmla="*/ 0 h 506053"/>
              <a:gd name="connsiteX1" fmla="*/ 327866 w 412707"/>
              <a:gd name="connsiteY1" fmla="*/ 110318 h 506053"/>
              <a:gd name="connsiteX2" fmla="*/ 412707 w 412707"/>
              <a:gd name="connsiteY2" fmla="*/ 496817 h 506053"/>
              <a:gd name="connsiteX3" fmla="*/ 0 w 412707"/>
              <a:gd name="connsiteY3" fmla="*/ 506053 h 506053"/>
              <a:gd name="connsiteX4" fmla="*/ 10513 w 412707"/>
              <a:gd name="connsiteY4" fmla="*/ 0 h 506053"/>
              <a:gd name="connsiteX0" fmla="*/ 0 w 402194"/>
              <a:gd name="connsiteY0" fmla="*/ 0 h 496817"/>
              <a:gd name="connsiteX1" fmla="*/ 317353 w 402194"/>
              <a:gd name="connsiteY1" fmla="*/ 110318 h 496817"/>
              <a:gd name="connsiteX2" fmla="*/ 402194 w 402194"/>
              <a:gd name="connsiteY2" fmla="*/ 496817 h 496817"/>
              <a:gd name="connsiteX3" fmla="*/ 663 w 402194"/>
              <a:gd name="connsiteY3" fmla="*/ 489229 h 496817"/>
              <a:gd name="connsiteX4" fmla="*/ 0 w 402194"/>
              <a:gd name="connsiteY4" fmla="*/ 0 h 496817"/>
              <a:gd name="connsiteX0" fmla="*/ 0 w 402194"/>
              <a:gd name="connsiteY0" fmla="*/ 0 h 496817"/>
              <a:gd name="connsiteX1" fmla="*/ 317353 w 402194"/>
              <a:gd name="connsiteY1" fmla="*/ 110318 h 496817"/>
              <a:gd name="connsiteX2" fmla="*/ 402194 w 402194"/>
              <a:gd name="connsiteY2" fmla="*/ 496817 h 496817"/>
              <a:gd name="connsiteX3" fmla="*/ 663 w 402194"/>
              <a:gd name="connsiteY3" fmla="*/ 494837 h 496817"/>
              <a:gd name="connsiteX4" fmla="*/ 0 w 402194"/>
              <a:gd name="connsiteY4" fmla="*/ 0 h 496817"/>
              <a:gd name="connsiteX0" fmla="*/ 0 w 398469"/>
              <a:gd name="connsiteY0" fmla="*/ 0 h 494837"/>
              <a:gd name="connsiteX1" fmla="*/ 317353 w 398469"/>
              <a:gd name="connsiteY1" fmla="*/ 110318 h 494837"/>
              <a:gd name="connsiteX2" fmla="*/ 398469 w 398469"/>
              <a:gd name="connsiteY2" fmla="*/ 488405 h 494837"/>
              <a:gd name="connsiteX3" fmla="*/ 663 w 398469"/>
              <a:gd name="connsiteY3" fmla="*/ 494837 h 494837"/>
              <a:gd name="connsiteX4" fmla="*/ 0 w 398469"/>
              <a:gd name="connsiteY4" fmla="*/ 0 h 494837"/>
              <a:gd name="connsiteX0" fmla="*/ 0 w 398469"/>
              <a:gd name="connsiteY0" fmla="*/ 0 h 489229"/>
              <a:gd name="connsiteX1" fmla="*/ 317353 w 398469"/>
              <a:gd name="connsiteY1" fmla="*/ 110318 h 489229"/>
              <a:gd name="connsiteX2" fmla="*/ 398469 w 398469"/>
              <a:gd name="connsiteY2" fmla="*/ 488405 h 489229"/>
              <a:gd name="connsiteX3" fmla="*/ 2526 w 398469"/>
              <a:gd name="connsiteY3" fmla="*/ 489229 h 489229"/>
              <a:gd name="connsiteX4" fmla="*/ 0 w 398469"/>
              <a:gd name="connsiteY4" fmla="*/ 0 h 489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469" h="489229">
                <a:moveTo>
                  <a:pt x="0" y="0"/>
                </a:moveTo>
                <a:lnTo>
                  <a:pt x="317353" y="110318"/>
                </a:lnTo>
                <a:lnTo>
                  <a:pt x="398469" y="488405"/>
                </a:lnTo>
                <a:lnTo>
                  <a:pt x="2526" y="489229"/>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p>
        </p:txBody>
      </p:sp>
      <p:sp>
        <p:nvSpPr>
          <p:cNvPr id="12" name="Kombinationstegning 11">
            <a:extLst>
              <a:ext uri="{FF2B5EF4-FFF2-40B4-BE49-F238E27FC236}">
                <a16:creationId xmlns:a16="http://schemas.microsoft.com/office/drawing/2014/main" id="{7F19A834-EB02-DAAD-8364-ABD6C495AAD7}"/>
              </a:ext>
            </a:extLst>
          </p:cNvPr>
          <p:cNvSpPr/>
          <p:nvPr/>
        </p:nvSpPr>
        <p:spPr>
          <a:xfrm>
            <a:off x="150813" y="3332163"/>
            <a:ext cx="2184400" cy="2078037"/>
          </a:xfrm>
          <a:custGeom>
            <a:avLst/>
            <a:gdLst>
              <a:gd name="connsiteX0" fmla="*/ 254524 w 707010"/>
              <a:gd name="connsiteY0" fmla="*/ 0 h 584462"/>
              <a:gd name="connsiteX1" fmla="*/ 622169 w 707010"/>
              <a:gd name="connsiteY1" fmla="*/ 113122 h 584462"/>
              <a:gd name="connsiteX2" fmla="*/ 707010 w 707010"/>
              <a:gd name="connsiteY2" fmla="*/ 499621 h 584462"/>
              <a:gd name="connsiteX3" fmla="*/ 367646 w 707010"/>
              <a:gd name="connsiteY3" fmla="*/ 584462 h 584462"/>
              <a:gd name="connsiteX4" fmla="*/ 0 w 707010"/>
              <a:gd name="connsiteY4" fmla="*/ 377073 h 584462"/>
              <a:gd name="connsiteX5" fmla="*/ 254524 w 707010"/>
              <a:gd name="connsiteY5" fmla="*/ 0 h 58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7010" h="584462">
                <a:moveTo>
                  <a:pt x="254524" y="0"/>
                </a:moveTo>
                <a:lnTo>
                  <a:pt x="622169" y="113122"/>
                </a:lnTo>
                <a:lnTo>
                  <a:pt x="707010" y="499621"/>
                </a:lnTo>
                <a:lnTo>
                  <a:pt x="367646" y="584462"/>
                </a:lnTo>
                <a:lnTo>
                  <a:pt x="0" y="377073"/>
                </a:lnTo>
                <a:lnTo>
                  <a:pt x="254524" y="0"/>
                </a:lnTo>
                <a:close/>
              </a:path>
            </a:pathLst>
          </a:custGeom>
          <a:solidFill>
            <a:srgbClr val="BFE9F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p>
        </p:txBody>
      </p:sp>
      <p:sp>
        <p:nvSpPr>
          <p:cNvPr id="71686" name="Pladsholder til tekst 10">
            <a:extLst>
              <a:ext uri="{FF2B5EF4-FFF2-40B4-BE49-F238E27FC236}">
                <a16:creationId xmlns:a16="http://schemas.microsoft.com/office/drawing/2014/main" id="{5BEB9D87-3A18-D142-ADC8-6C575840BA8B}"/>
              </a:ext>
            </a:extLst>
          </p:cNvPr>
          <p:cNvSpPr txBox="1">
            <a:spLocks noChangeArrowheads="1"/>
          </p:cNvSpPr>
          <p:nvPr/>
        </p:nvSpPr>
        <p:spPr bwMode="auto">
          <a:xfrm>
            <a:off x="398463" y="4032250"/>
            <a:ext cx="16891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750"/>
              </a:spcBef>
              <a:buClr>
                <a:schemeClr val="accent1"/>
              </a:buClr>
              <a:buSzPct val="80000"/>
              <a:buFont typeface="Wingdings" panose="05000000000000000000" pitchFamily="2" charset="2"/>
              <a:buChar char="§"/>
              <a:defRPr>
                <a:solidFill>
                  <a:schemeClr val="tx1"/>
                </a:solidFill>
                <a:latin typeface="Calibri" panose="020F0502020204030204" pitchFamily="34" charset="0"/>
              </a:defRPr>
            </a:lvl1pPr>
            <a:lvl2pPr marL="342900" indent="-171450" defTabSz="685800">
              <a:lnSpc>
                <a:spcPct val="90000"/>
              </a:lnSpc>
              <a:spcBef>
                <a:spcPts val="375"/>
              </a:spcBef>
              <a:buClr>
                <a:schemeClr val="accent1"/>
              </a:buClr>
              <a:buSzPct val="80000"/>
              <a:buFont typeface="Wingdings" panose="05000000000000000000" pitchFamily="2" charset="2"/>
              <a:buChar char="§"/>
              <a:defRPr sz="1400">
                <a:solidFill>
                  <a:schemeClr val="tx1"/>
                </a:solidFill>
                <a:latin typeface="Calibri" panose="020F0502020204030204" pitchFamily="34" charset="0"/>
              </a:defRPr>
            </a:lvl2pPr>
            <a:lvl3pPr marL="68580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02870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37160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182880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28600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74320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20040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buFont typeface="Wingdings" panose="05000000000000000000" pitchFamily="2" charset="2"/>
              <a:buNone/>
            </a:pPr>
            <a:r>
              <a:rPr lang="da-DK" altLang="da-DK" sz="2000" b="1"/>
              <a:t>Historien</a:t>
            </a:r>
            <a:br>
              <a:rPr lang="da-DK" altLang="da-DK" sz="2000" b="1"/>
            </a:br>
            <a:r>
              <a:rPr lang="da-DK" altLang="da-DK" sz="2000" b="1"/>
              <a:t>om unge på knallert</a:t>
            </a:r>
          </a:p>
        </p:txBody>
      </p:sp>
      <p:pic>
        <p:nvPicPr>
          <p:cNvPr id="71687" name="Billede 13">
            <a:extLst>
              <a:ext uri="{FF2B5EF4-FFF2-40B4-BE49-F238E27FC236}">
                <a16:creationId xmlns:a16="http://schemas.microsoft.com/office/drawing/2014/main" id="{12CB0A1B-8545-B2AE-ADAF-D511DE2A72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925" y="949325"/>
            <a:ext cx="2960688"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Pladsholder til slidenummer 3">
            <a:extLst>
              <a:ext uri="{FF2B5EF4-FFF2-40B4-BE49-F238E27FC236}">
                <a16:creationId xmlns:a16="http://schemas.microsoft.com/office/drawing/2014/main" id="{114EE82F-C1B7-922B-161F-14DC10713171}"/>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8A6B7871-A201-4955-9321-1EFC22330A3B}" type="slidenum">
              <a:rPr lang="da-DK" altLang="da-DK" sz="1100" smtClean="0"/>
              <a:pPr/>
              <a:t>19</a:t>
            </a:fld>
            <a:endParaRPr lang="da-DK" altLang="da-DK" sz="1100"/>
          </a:p>
        </p:txBody>
      </p:sp>
      <p:pic>
        <p:nvPicPr>
          <p:cNvPr id="73731" name="Billede 14">
            <a:extLst>
              <a:ext uri="{FF2B5EF4-FFF2-40B4-BE49-F238E27FC236}">
                <a16:creationId xmlns:a16="http://schemas.microsoft.com/office/drawing/2014/main" id="{A098862D-623D-AA74-1C4F-A4A1A3C05C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6063" y="171450"/>
            <a:ext cx="4129087" cy="543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Kombinationstegning 16">
            <a:extLst>
              <a:ext uri="{FF2B5EF4-FFF2-40B4-BE49-F238E27FC236}">
                <a16:creationId xmlns:a16="http://schemas.microsoft.com/office/drawing/2014/main" id="{744CF5DE-860E-5E7E-2598-0F653988CC1E}"/>
              </a:ext>
            </a:extLst>
          </p:cNvPr>
          <p:cNvSpPr/>
          <p:nvPr/>
        </p:nvSpPr>
        <p:spPr>
          <a:xfrm>
            <a:off x="-19050" y="4041775"/>
            <a:ext cx="2081213" cy="1698625"/>
          </a:xfrm>
          <a:custGeom>
            <a:avLst/>
            <a:gdLst>
              <a:gd name="connsiteX0" fmla="*/ 254524 w 707010"/>
              <a:gd name="connsiteY0" fmla="*/ 0 h 584462"/>
              <a:gd name="connsiteX1" fmla="*/ 622169 w 707010"/>
              <a:gd name="connsiteY1" fmla="*/ 113122 h 584462"/>
              <a:gd name="connsiteX2" fmla="*/ 707010 w 707010"/>
              <a:gd name="connsiteY2" fmla="*/ 499621 h 584462"/>
              <a:gd name="connsiteX3" fmla="*/ 367646 w 707010"/>
              <a:gd name="connsiteY3" fmla="*/ 584462 h 584462"/>
              <a:gd name="connsiteX4" fmla="*/ 0 w 707010"/>
              <a:gd name="connsiteY4" fmla="*/ 377073 h 584462"/>
              <a:gd name="connsiteX5" fmla="*/ 254524 w 707010"/>
              <a:gd name="connsiteY5" fmla="*/ 0 h 584462"/>
              <a:gd name="connsiteX0" fmla="*/ 304816 w 707010"/>
              <a:gd name="connsiteY0" fmla="*/ 0 h 581658"/>
              <a:gd name="connsiteX1" fmla="*/ 622169 w 707010"/>
              <a:gd name="connsiteY1" fmla="*/ 110318 h 581658"/>
              <a:gd name="connsiteX2" fmla="*/ 707010 w 707010"/>
              <a:gd name="connsiteY2" fmla="*/ 496817 h 581658"/>
              <a:gd name="connsiteX3" fmla="*/ 367646 w 707010"/>
              <a:gd name="connsiteY3" fmla="*/ 581658 h 581658"/>
              <a:gd name="connsiteX4" fmla="*/ 0 w 707010"/>
              <a:gd name="connsiteY4" fmla="*/ 374269 h 581658"/>
              <a:gd name="connsiteX5" fmla="*/ 304816 w 707010"/>
              <a:gd name="connsiteY5" fmla="*/ 0 h 581658"/>
              <a:gd name="connsiteX0" fmla="*/ 10513 w 412707"/>
              <a:gd name="connsiteY0" fmla="*/ 0 h 581658"/>
              <a:gd name="connsiteX1" fmla="*/ 327866 w 412707"/>
              <a:gd name="connsiteY1" fmla="*/ 110318 h 581658"/>
              <a:gd name="connsiteX2" fmla="*/ 412707 w 412707"/>
              <a:gd name="connsiteY2" fmla="*/ 496817 h 581658"/>
              <a:gd name="connsiteX3" fmla="*/ 73343 w 412707"/>
              <a:gd name="connsiteY3" fmla="*/ 581658 h 581658"/>
              <a:gd name="connsiteX4" fmla="*/ 0 w 412707"/>
              <a:gd name="connsiteY4" fmla="*/ 506053 h 581658"/>
              <a:gd name="connsiteX5" fmla="*/ 10513 w 412707"/>
              <a:gd name="connsiteY5" fmla="*/ 0 h 581658"/>
              <a:gd name="connsiteX0" fmla="*/ 10513 w 412707"/>
              <a:gd name="connsiteY0" fmla="*/ 0 h 506053"/>
              <a:gd name="connsiteX1" fmla="*/ 327866 w 412707"/>
              <a:gd name="connsiteY1" fmla="*/ 110318 h 506053"/>
              <a:gd name="connsiteX2" fmla="*/ 412707 w 412707"/>
              <a:gd name="connsiteY2" fmla="*/ 496817 h 506053"/>
              <a:gd name="connsiteX3" fmla="*/ 0 w 412707"/>
              <a:gd name="connsiteY3" fmla="*/ 506053 h 506053"/>
              <a:gd name="connsiteX4" fmla="*/ 10513 w 412707"/>
              <a:gd name="connsiteY4" fmla="*/ 0 h 506053"/>
              <a:gd name="connsiteX0" fmla="*/ 0 w 402194"/>
              <a:gd name="connsiteY0" fmla="*/ 0 h 496817"/>
              <a:gd name="connsiteX1" fmla="*/ 317353 w 402194"/>
              <a:gd name="connsiteY1" fmla="*/ 110318 h 496817"/>
              <a:gd name="connsiteX2" fmla="*/ 402194 w 402194"/>
              <a:gd name="connsiteY2" fmla="*/ 496817 h 496817"/>
              <a:gd name="connsiteX3" fmla="*/ 663 w 402194"/>
              <a:gd name="connsiteY3" fmla="*/ 489229 h 496817"/>
              <a:gd name="connsiteX4" fmla="*/ 0 w 402194"/>
              <a:gd name="connsiteY4" fmla="*/ 0 h 496817"/>
              <a:gd name="connsiteX0" fmla="*/ 0 w 402194"/>
              <a:gd name="connsiteY0" fmla="*/ 0 h 496817"/>
              <a:gd name="connsiteX1" fmla="*/ 317353 w 402194"/>
              <a:gd name="connsiteY1" fmla="*/ 110318 h 496817"/>
              <a:gd name="connsiteX2" fmla="*/ 402194 w 402194"/>
              <a:gd name="connsiteY2" fmla="*/ 496817 h 496817"/>
              <a:gd name="connsiteX3" fmla="*/ 663 w 402194"/>
              <a:gd name="connsiteY3" fmla="*/ 494837 h 496817"/>
              <a:gd name="connsiteX4" fmla="*/ 0 w 402194"/>
              <a:gd name="connsiteY4" fmla="*/ 0 h 496817"/>
              <a:gd name="connsiteX0" fmla="*/ 0 w 398469"/>
              <a:gd name="connsiteY0" fmla="*/ 0 h 494837"/>
              <a:gd name="connsiteX1" fmla="*/ 317353 w 398469"/>
              <a:gd name="connsiteY1" fmla="*/ 110318 h 494837"/>
              <a:gd name="connsiteX2" fmla="*/ 398469 w 398469"/>
              <a:gd name="connsiteY2" fmla="*/ 488405 h 494837"/>
              <a:gd name="connsiteX3" fmla="*/ 663 w 398469"/>
              <a:gd name="connsiteY3" fmla="*/ 494837 h 494837"/>
              <a:gd name="connsiteX4" fmla="*/ 0 w 398469"/>
              <a:gd name="connsiteY4" fmla="*/ 0 h 494837"/>
              <a:gd name="connsiteX0" fmla="*/ 0 w 398469"/>
              <a:gd name="connsiteY0" fmla="*/ 0 h 489229"/>
              <a:gd name="connsiteX1" fmla="*/ 317353 w 398469"/>
              <a:gd name="connsiteY1" fmla="*/ 110318 h 489229"/>
              <a:gd name="connsiteX2" fmla="*/ 398469 w 398469"/>
              <a:gd name="connsiteY2" fmla="*/ 488405 h 489229"/>
              <a:gd name="connsiteX3" fmla="*/ 2526 w 398469"/>
              <a:gd name="connsiteY3" fmla="*/ 489229 h 489229"/>
              <a:gd name="connsiteX4" fmla="*/ 0 w 398469"/>
              <a:gd name="connsiteY4" fmla="*/ 0 h 489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469" h="489229">
                <a:moveTo>
                  <a:pt x="0" y="0"/>
                </a:moveTo>
                <a:lnTo>
                  <a:pt x="317353" y="110318"/>
                </a:lnTo>
                <a:lnTo>
                  <a:pt x="398469" y="488405"/>
                </a:lnTo>
                <a:lnTo>
                  <a:pt x="2526" y="489229"/>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p>
        </p:txBody>
      </p:sp>
      <p:sp>
        <p:nvSpPr>
          <p:cNvPr id="18" name="Kombinationstegning 17">
            <a:extLst>
              <a:ext uri="{FF2B5EF4-FFF2-40B4-BE49-F238E27FC236}">
                <a16:creationId xmlns:a16="http://schemas.microsoft.com/office/drawing/2014/main" id="{A943F44B-145A-C12B-7403-9C661D689412}"/>
              </a:ext>
            </a:extLst>
          </p:cNvPr>
          <p:cNvSpPr/>
          <p:nvPr/>
        </p:nvSpPr>
        <p:spPr>
          <a:xfrm>
            <a:off x="150813" y="3332163"/>
            <a:ext cx="2184400" cy="2078037"/>
          </a:xfrm>
          <a:custGeom>
            <a:avLst/>
            <a:gdLst>
              <a:gd name="connsiteX0" fmla="*/ 254524 w 707010"/>
              <a:gd name="connsiteY0" fmla="*/ 0 h 584462"/>
              <a:gd name="connsiteX1" fmla="*/ 622169 w 707010"/>
              <a:gd name="connsiteY1" fmla="*/ 113122 h 584462"/>
              <a:gd name="connsiteX2" fmla="*/ 707010 w 707010"/>
              <a:gd name="connsiteY2" fmla="*/ 499621 h 584462"/>
              <a:gd name="connsiteX3" fmla="*/ 367646 w 707010"/>
              <a:gd name="connsiteY3" fmla="*/ 584462 h 584462"/>
              <a:gd name="connsiteX4" fmla="*/ 0 w 707010"/>
              <a:gd name="connsiteY4" fmla="*/ 377073 h 584462"/>
              <a:gd name="connsiteX5" fmla="*/ 254524 w 707010"/>
              <a:gd name="connsiteY5" fmla="*/ 0 h 58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7010" h="584462">
                <a:moveTo>
                  <a:pt x="254524" y="0"/>
                </a:moveTo>
                <a:lnTo>
                  <a:pt x="622169" y="113122"/>
                </a:lnTo>
                <a:lnTo>
                  <a:pt x="707010" y="499621"/>
                </a:lnTo>
                <a:lnTo>
                  <a:pt x="367646" y="584462"/>
                </a:lnTo>
                <a:lnTo>
                  <a:pt x="0" y="377073"/>
                </a:lnTo>
                <a:lnTo>
                  <a:pt x="254524" y="0"/>
                </a:lnTo>
                <a:close/>
              </a:path>
            </a:pathLst>
          </a:custGeom>
          <a:solidFill>
            <a:srgbClr val="BFE9F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p>
        </p:txBody>
      </p:sp>
      <p:sp>
        <p:nvSpPr>
          <p:cNvPr id="73734" name="Pladsholder til tekst 10">
            <a:extLst>
              <a:ext uri="{FF2B5EF4-FFF2-40B4-BE49-F238E27FC236}">
                <a16:creationId xmlns:a16="http://schemas.microsoft.com/office/drawing/2014/main" id="{28FC5207-3D40-28AE-3C13-AE03B13956E4}"/>
              </a:ext>
            </a:extLst>
          </p:cNvPr>
          <p:cNvSpPr txBox="1">
            <a:spLocks noChangeArrowheads="1"/>
          </p:cNvSpPr>
          <p:nvPr/>
        </p:nvSpPr>
        <p:spPr bwMode="auto">
          <a:xfrm>
            <a:off x="398463" y="4032250"/>
            <a:ext cx="16891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750"/>
              </a:spcBef>
              <a:buClr>
                <a:schemeClr val="accent1"/>
              </a:buClr>
              <a:buSzPct val="80000"/>
              <a:buFont typeface="Wingdings" panose="05000000000000000000" pitchFamily="2" charset="2"/>
              <a:buChar char="§"/>
              <a:defRPr>
                <a:solidFill>
                  <a:schemeClr val="tx1"/>
                </a:solidFill>
                <a:latin typeface="Calibri" panose="020F0502020204030204" pitchFamily="34" charset="0"/>
              </a:defRPr>
            </a:lvl1pPr>
            <a:lvl2pPr marL="342900" indent="-171450" defTabSz="685800">
              <a:lnSpc>
                <a:spcPct val="90000"/>
              </a:lnSpc>
              <a:spcBef>
                <a:spcPts val="375"/>
              </a:spcBef>
              <a:buClr>
                <a:schemeClr val="accent1"/>
              </a:buClr>
              <a:buSzPct val="80000"/>
              <a:buFont typeface="Wingdings" panose="05000000000000000000" pitchFamily="2" charset="2"/>
              <a:buChar char="§"/>
              <a:defRPr sz="1400">
                <a:solidFill>
                  <a:schemeClr val="tx1"/>
                </a:solidFill>
                <a:latin typeface="Calibri" panose="020F0502020204030204" pitchFamily="34" charset="0"/>
              </a:defRPr>
            </a:lvl2pPr>
            <a:lvl3pPr marL="68580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02870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37160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182880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28600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74320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20040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buFont typeface="Wingdings" panose="05000000000000000000" pitchFamily="2" charset="2"/>
              <a:buNone/>
            </a:pPr>
            <a:r>
              <a:rPr lang="da-DK" altLang="da-DK" sz="2000" b="1"/>
              <a:t>Historien</a:t>
            </a:r>
            <a:br>
              <a:rPr lang="da-DK" altLang="da-DK" sz="2000" b="1"/>
            </a:br>
            <a:r>
              <a:rPr lang="da-DK" altLang="da-DK" sz="2000" b="1"/>
              <a:t>om Emil</a:t>
            </a:r>
          </a:p>
        </p:txBody>
      </p:sp>
      <p:pic>
        <p:nvPicPr>
          <p:cNvPr id="73735" name="Billede 7">
            <a:extLst>
              <a:ext uri="{FF2B5EF4-FFF2-40B4-BE49-F238E27FC236}">
                <a16:creationId xmlns:a16="http://schemas.microsoft.com/office/drawing/2014/main" id="{5772D93F-808E-51CF-3D30-3E478FDB31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925" y="949325"/>
            <a:ext cx="2960688"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Pladsholder til slidenummer 9">
            <a:extLst>
              <a:ext uri="{FF2B5EF4-FFF2-40B4-BE49-F238E27FC236}">
                <a16:creationId xmlns:a16="http://schemas.microsoft.com/office/drawing/2014/main" id="{8748DD18-10E5-FAF5-EA64-F5732181F8A0}"/>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D10F2A45-A19F-4561-8B07-BE7029AC84BF}" type="slidenum">
              <a:rPr lang="da-DK" altLang="da-DK" sz="1100" smtClean="0"/>
              <a:pPr/>
              <a:t>2</a:t>
            </a:fld>
            <a:endParaRPr lang="da-DK" altLang="da-DK" sz="1100"/>
          </a:p>
        </p:txBody>
      </p:sp>
      <p:pic>
        <p:nvPicPr>
          <p:cNvPr id="36867" name="Billede 24">
            <a:extLst>
              <a:ext uri="{FF2B5EF4-FFF2-40B4-BE49-F238E27FC236}">
                <a16:creationId xmlns:a16="http://schemas.microsoft.com/office/drawing/2014/main" id="{C0597A0A-D135-CD79-C1BF-81CA9D7B92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938" y="1350963"/>
            <a:ext cx="4095750"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Pladsholder til indhold 7">
            <a:extLst>
              <a:ext uri="{FF2B5EF4-FFF2-40B4-BE49-F238E27FC236}">
                <a16:creationId xmlns:a16="http://schemas.microsoft.com/office/drawing/2014/main" id="{E8110370-2F1D-198D-1597-1271C7505A75}"/>
              </a:ext>
            </a:extLst>
          </p:cNvPr>
          <p:cNvSpPr txBox="1">
            <a:spLocks/>
          </p:cNvSpPr>
          <p:nvPr/>
        </p:nvSpPr>
        <p:spPr>
          <a:xfrm>
            <a:off x="1398588" y="2633663"/>
            <a:ext cx="7559675" cy="1965325"/>
          </a:xfrm>
          <a:prstGeom prst="rect">
            <a:avLst/>
          </a:prstGeom>
        </p:spPr>
        <p:txBody>
          <a:bodyPr lIns="0" tIns="0" rIns="0" bIns="0">
            <a:normAutofit fontScale="92500" lnSpcReduction="20000"/>
          </a:bodyPr>
          <a:lstStyle>
            <a:lvl1pPr marL="171450" indent="-171450" algn="l" defTabSz="685800" rtl="0" eaLnBrk="1" latinLnBrk="0" hangingPunct="1">
              <a:lnSpc>
                <a:spcPct val="90000"/>
              </a:lnSpc>
              <a:spcBef>
                <a:spcPts val="750"/>
              </a:spcBef>
              <a:buClr>
                <a:schemeClr val="accent1"/>
              </a:buClr>
              <a:buSzPct val="80000"/>
              <a:buFont typeface="Wingdings" charset="2"/>
              <a:buChar char="§"/>
              <a:defRPr sz="1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SzPct val="80000"/>
              <a:buFont typeface="Wingdings" charset="2"/>
              <a:buChar char="§"/>
              <a:defRPr sz="14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Font typeface="Wingdings" charset="2"/>
              <a:buNone/>
              <a:defRPr/>
            </a:pPr>
            <a:r>
              <a:rPr lang="da-DK" b="1" dirty="0"/>
              <a:t>Hvad er risikoadfærd? </a:t>
            </a:r>
            <a:endParaRPr lang="da-DK" b="1" dirty="0">
              <a:solidFill>
                <a:schemeClr val="accent1"/>
              </a:solidFill>
            </a:endParaRPr>
          </a:p>
          <a:p>
            <a:pPr marL="0" indent="0" fontAlgn="auto">
              <a:spcAft>
                <a:spcPts val="0"/>
              </a:spcAft>
              <a:buFont typeface="Wingdings" charset="2"/>
              <a:buNone/>
              <a:defRPr/>
            </a:pPr>
            <a:endParaRPr lang="da-DK" b="1" dirty="0">
              <a:solidFill>
                <a:schemeClr val="accent1"/>
              </a:solidFill>
            </a:endParaRPr>
          </a:p>
          <a:p>
            <a:pPr marL="0" indent="0" fontAlgn="auto">
              <a:spcAft>
                <a:spcPts val="0"/>
              </a:spcAft>
              <a:buFont typeface="Wingdings" charset="2"/>
              <a:buNone/>
              <a:defRPr/>
            </a:pPr>
            <a:r>
              <a:rPr lang="da-DK" b="1" dirty="0"/>
              <a:t>Hvad kan vi gøre for at forebygge risikoadfærd?</a:t>
            </a:r>
            <a:endParaRPr lang="da-DK" b="1" dirty="0">
              <a:solidFill>
                <a:schemeClr val="accent1"/>
              </a:solidFill>
            </a:endParaRPr>
          </a:p>
          <a:p>
            <a:pPr marL="0" indent="0" fontAlgn="auto">
              <a:spcAft>
                <a:spcPts val="0"/>
              </a:spcAft>
              <a:buFont typeface="Wingdings" charset="2"/>
              <a:buNone/>
              <a:defRPr/>
            </a:pPr>
            <a:endParaRPr lang="da-DK" b="1" dirty="0">
              <a:solidFill>
                <a:schemeClr val="accent1"/>
              </a:solidFill>
            </a:endParaRPr>
          </a:p>
          <a:p>
            <a:pPr marL="0" indent="0" fontAlgn="auto">
              <a:spcAft>
                <a:spcPts val="0"/>
              </a:spcAft>
              <a:buFont typeface="Wingdings" charset="2"/>
              <a:buNone/>
              <a:defRPr/>
            </a:pPr>
            <a:r>
              <a:rPr lang="da-DK" b="1" dirty="0"/>
              <a:t>Social pejling</a:t>
            </a:r>
            <a:endParaRPr lang="da-DK" b="1" dirty="0">
              <a:solidFill>
                <a:schemeClr val="accent1"/>
              </a:solidFill>
            </a:endParaRPr>
          </a:p>
          <a:p>
            <a:pPr marL="0" indent="0" fontAlgn="auto">
              <a:spcAft>
                <a:spcPts val="0"/>
              </a:spcAft>
              <a:buFont typeface="Wingdings" charset="2"/>
              <a:buNone/>
              <a:defRPr/>
            </a:pPr>
            <a:endParaRPr lang="da-DK" b="1" dirty="0">
              <a:solidFill>
                <a:schemeClr val="accent1"/>
              </a:solidFill>
            </a:endParaRPr>
          </a:p>
          <a:p>
            <a:pPr marL="0" indent="0" fontAlgn="auto">
              <a:spcAft>
                <a:spcPts val="0"/>
              </a:spcAft>
              <a:buFont typeface="Wingdings" charset="2"/>
              <a:buNone/>
              <a:defRPr/>
            </a:pPr>
            <a:r>
              <a:rPr lang="da-DK" b="1" dirty="0"/>
              <a:t>Klassens plan for det gode fællesskab: Hvordan bakker I den op?</a:t>
            </a:r>
            <a:endParaRPr lang="da-DK" b="1" dirty="0">
              <a:solidFill>
                <a:schemeClr val="accent1"/>
              </a:solidFill>
            </a:endParaRPr>
          </a:p>
        </p:txBody>
      </p:sp>
      <p:grpSp>
        <p:nvGrpSpPr>
          <p:cNvPr id="36869" name="Grupper 7">
            <a:extLst>
              <a:ext uri="{FF2B5EF4-FFF2-40B4-BE49-F238E27FC236}">
                <a16:creationId xmlns:a16="http://schemas.microsoft.com/office/drawing/2014/main" id="{7DEED6A1-51D2-2304-F6B8-4BD14E050D3F}"/>
              </a:ext>
            </a:extLst>
          </p:cNvPr>
          <p:cNvGrpSpPr>
            <a:grpSpLocks/>
          </p:cNvGrpSpPr>
          <p:nvPr/>
        </p:nvGrpSpPr>
        <p:grpSpPr bwMode="auto">
          <a:xfrm>
            <a:off x="803275" y="3584575"/>
            <a:ext cx="463550" cy="393700"/>
            <a:chOff x="1055801" y="509047"/>
            <a:chExt cx="724797" cy="584462"/>
          </a:xfrm>
        </p:grpSpPr>
        <p:sp>
          <p:nvSpPr>
            <p:cNvPr id="28" name="Kombinationstegning 27">
              <a:extLst>
                <a:ext uri="{FF2B5EF4-FFF2-40B4-BE49-F238E27FC236}">
                  <a16:creationId xmlns:a16="http://schemas.microsoft.com/office/drawing/2014/main" id="{4C93F313-C924-5156-F2E2-8F14C23BCCCE}"/>
                </a:ext>
              </a:extLst>
            </p:cNvPr>
            <p:cNvSpPr/>
            <p:nvPr/>
          </p:nvSpPr>
          <p:spPr>
            <a:xfrm>
              <a:off x="1055801" y="509047"/>
              <a:ext cx="707423" cy="584462"/>
            </a:xfrm>
            <a:custGeom>
              <a:avLst/>
              <a:gdLst>
                <a:gd name="connsiteX0" fmla="*/ 254524 w 707010"/>
                <a:gd name="connsiteY0" fmla="*/ 0 h 584462"/>
                <a:gd name="connsiteX1" fmla="*/ 622169 w 707010"/>
                <a:gd name="connsiteY1" fmla="*/ 113122 h 584462"/>
                <a:gd name="connsiteX2" fmla="*/ 707010 w 707010"/>
                <a:gd name="connsiteY2" fmla="*/ 499621 h 584462"/>
                <a:gd name="connsiteX3" fmla="*/ 367646 w 707010"/>
                <a:gd name="connsiteY3" fmla="*/ 584462 h 584462"/>
                <a:gd name="connsiteX4" fmla="*/ 0 w 707010"/>
                <a:gd name="connsiteY4" fmla="*/ 377073 h 584462"/>
                <a:gd name="connsiteX5" fmla="*/ 254524 w 707010"/>
                <a:gd name="connsiteY5" fmla="*/ 0 h 58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7010" h="584462">
                  <a:moveTo>
                    <a:pt x="254524" y="0"/>
                  </a:moveTo>
                  <a:lnTo>
                    <a:pt x="622169" y="113122"/>
                  </a:lnTo>
                  <a:lnTo>
                    <a:pt x="707010" y="499621"/>
                  </a:lnTo>
                  <a:lnTo>
                    <a:pt x="367646" y="584462"/>
                  </a:lnTo>
                  <a:lnTo>
                    <a:pt x="0" y="377073"/>
                  </a:lnTo>
                  <a:lnTo>
                    <a:pt x="25452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p>
          </p:txBody>
        </p:sp>
        <p:sp>
          <p:nvSpPr>
            <p:cNvPr id="36880" name="Tekstfelt 28">
              <a:extLst>
                <a:ext uri="{FF2B5EF4-FFF2-40B4-BE49-F238E27FC236}">
                  <a16:creationId xmlns:a16="http://schemas.microsoft.com/office/drawing/2014/main" id="{17632311-6CAC-1040-A105-2C59042828D4}"/>
                </a:ext>
              </a:extLst>
            </p:cNvPr>
            <p:cNvSpPr txBox="1">
              <a:spLocks noChangeArrowheads="1"/>
            </p:cNvSpPr>
            <p:nvPr/>
          </p:nvSpPr>
          <p:spPr bwMode="auto">
            <a:xfrm>
              <a:off x="1107498" y="601060"/>
              <a:ext cx="673100" cy="362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pPr algn="ctr" eaLnBrk="1" hangingPunct="1"/>
              <a:r>
                <a:rPr lang="da-DK" altLang="da-DK" sz="2000" b="1">
                  <a:solidFill>
                    <a:schemeClr val="bg1"/>
                  </a:solidFill>
                </a:rPr>
                <a:t>3</a:t>
              </a:r>
            </a:p>
          </p:txBody>
        </p:sp>
      </p:grpSp>
      <p:grpSp>
        <p:nvGrpSpPr>
          <p:cNvPr id="36870" name="Grupper 7">
            <a:extLst>
              <a:ext uri="{FF2B5EF4-FFF2-40B4-BE49-F238E27FC236}">
                <a16:creationId xmlns:a16="http://schemas.microsoft.com/office/drawing/2014/main" id="{8C2C5E6F-D02F-0838-B90C-B2219FA3194A}"/>
              </a:ext>
            </a:extLst>
          </p:cNvPr>
          <p:cNvGrpSpPr>
            <a:grpSpLocks/>
          </p:cNvGrpSpPr>
          <p:nvPr/>
        </p:nvGrpSpPr>
        <p:grpSpPr bwMode="auto">
          <a:xfrm>
            <a:off x="814388" y="4152900"/>
            <a:ext cx="463550" cy="393700"/>
            <a:chOff x="1055801" y="509047"/>
            <a:chExt cx="724797" cy="584462"/>
          </a:xfrm>
        </p:grpSpPr>
        <p:sp>
          <p:nvSpPr>
            <p:cNvPr id="31" name="Kombinationstegning 30">
              <a:extLst>
                <a:ext uri="{FF2B5EF4-FFF2-40B4-BE49-F238E27FC236}">
                  <a16:creationId xmlns:a16="http://schemas.microsoft.com/office/drawing/2014/main" id="{1E59987E-264D-D6AD-FD62-DCD34B1A54DF}"/>
                </a:ext>
              </a:extLst>
            </p:cNvPr>
            <p:cNvSpPr/>
            <p:nvPr/>
          </p:nvSpPr>
          <p:spPr>
            <a:xfrm>
              <a:off x="1055801" y="509047"/>
              <a:ext cx="707421" cy="584462"/>
            </a:xfrm>
            <a:custGeom>
              <a:avLst/>
              <a:gdLst>
                <a:gd name="connsiteX0" fmla="*/ 254524 w 707010"/>
                <a:gd name="connsiteY0" fmla="*/ 0 h 584462"/>
                <a:gd name="connsiteX1" fmla="*/ 622169 w 707010"/>
                <a:gd name="connsiteY1" fmla="*/ 113122 h 584462"/>
                <a:gd name="connsiteX2" fmla="*/ 707010 w 707010"/>
                <a:gd name="connsiteY2" fmla="*/ 499621 h 584462"/>
                <a:gd name="connsiteX3" fmla="*/ 367646 w 707010"/>
                <a:gd name="connsiteY3" fmla="*/ 584462 h 584462"/>
                <a:gd name="connsiteX4" fmla="*/ 0 w 707010"/>
                <a:gd name="connsiteY4" fmla="*/ 377073 h 584462"/>
                <a:gd name="connsiteX5" fmla="*/ 254524 w 707010"/>
                <a:gd name="connsiteY5" fmla="*/ 0 h 58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7010" h="584462">
                  <a:moveTo>
                    <a:pt x="254524" y="0"/>
                  </a:moveTo>
                  <a:lnTo>
                    <a:pt x="622169" y="113122"/>
                  </a:lnTo>
                  <a:lnTo>
                    <a:pt x="707010" y="499621"/>
                  </a:lnTo>
                  <a:lnTo>
                    <a:pt x="367646" y="584462"/>
                  </a:lnTo>
                  <a:lnTo>
                    <a:pt x="0" y="377073"/>
                  </a:lnTo>
                  <a:lnTo>
                    <a:pt x="25452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p>
          </p:txBody>
        </p:sp>
        <p:sp>
          <p:nvSpPr>
            <p:cNvPr id="36878" name="Tekstfelt 31">
              <a:extLst>
                <a:ext uri="{FF2B5EF4-FFF2-40B4-BE49-F238E27FC236}">
                  <a16:creationId xmlns:a16="http://schemas.microsoft.com/office/drawing/2014/main" id="{22F08C93-4B0B-A3BB-C381-776115584D9F}"/>
                </a:ext>
              </a:extLst>
            </p:cNvPr>
            <p:cNvSpPr txBox="1">
              <a:spLocks noChangeArrowheads="1"/>
            </p:cNvSpPr>
            <p:nvPr/>
          </p:nvSpPr>
          <p:spPr bwMode="auto">
            <a:xfrm>
              <a:off x="1107500" y="601061"/>
              <a:ext cx="673098" cy="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pPr algn="ctr" eaLnBrk="1" hangingPunct="1"/>
              <a:r>
                <a:rPr lang="da-DK" altLang="da-DK" sz="2000" b="1">
                  <a:solidFill>
                    <a:schemeClr val="bg1"/>
                  </a:solidFill>
                </a:rPr>
                <a:t>4</a:t>
              </a:r>
            </a:p>
          </p:txBody>
        </p:sp>
      </p:grpSp>
      <p:grpSp>
        <p:nvGrpSpPr>
          <p:cNvPr id="36871" name="Grupper 7">
            <a:extLst>
              <a:ext uri="{FF2B5EF4-FFF2-40B4-BE49-F238E27FC236}">
                <a16:creationId xmlns:a16="http://schemas.microsoft.com/office/drawing/2014/main" id="{65CEB6F6-C081-1748-D899-C2934B444323}"/>
              </a:ext>
            </a:extLst>
          </p:cNvPr>
          <p:cNvGrpSpPr>
            <a:grpSpLocks/>
          </p:cNvGrpSpPr>
          <p:nvPr/>
        </p:nvGrpSpPr>
        <p:grpSpPr bwMode="auto">
          <a:xfrm>
            <a:off x="809625" y="3014663"/>
            <a:ext cx="461963" cy="395287"/>
            <a:chOff x="1055801" y="509047"/>
            <a:chExt cx="724797" cy="584462"/>
          </a:xfrm>
        </p:grpSpPr>
        <p:sp>
          <p:nvSpPr>
            <p:cNvPr id="34" name="Kombinationstegning 33">
              <a:extLst>
                <a:ext uri="{FF2B5EF4-FFF2-40B4-BE49-F238E27FC236}">
                  <a16:creationId xmlns:a16="http://schemas.microsoft.com/office/drawing/2014/main" id="{C27DC756-4025-1B54-1557-2699718896D0}"/>
                </a:ext>
              </a:extLst>
            </p:cNvPr>
            <p:cNvSpPr/>
            <p:nvPr/>
          </p:nvSpPr>
          <p:spPr>
            <a:xfrm>
              <a:off x="1055801" y="509047"/>
              <a:ext cx="707361" cy="584462"/>
            </a:xfrm>
            <a:custGeom>
              <a:avLst/>
              <a:gdLst>
                <a:gd name="connsiteX0" fmla="*/ 254524 w 707010"/>
                <a:gd name="connsiteY0" fmla="*/ 0 h 584462"/>
                <a:gd name="connsiteX1" fmla="*/ 622169 w 707010"/>
                <a:gd name="connsiteY1" fmla="*/ 113122 h 584462"/>
                <a:gd name="connsiteX2" fmla="*/ 707010 w 707010"/>
                <a:gd name="connsiteY2" fmla="*/ 499621 h 584462"/>
                <a:gd name="connsiteX3" fmla="*/ 367646 w 707010"/>
                <a:gd name="connsiteY3" fmla="*/ 584462 h 584462"/>
                <a:gd name="connsiteX4" fmla="*/ 0 w 707010"/>
                <a:gd name="connsiteY4" fmla="*/ 377073 h 584462"/>
                <a:gd name="connsiteX5" fmla="*/ 254524 w 707010"/>
                <a:gd name="connsiteY5" fmla="*/ 0 h 58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7010" h="584462">
                  <a:moveTo>
                    <a:pt x="254524" y="0"/>
                  </a:moveTo>
                  <a:lnTo>
                    <a:pt x="622169" y="113122"/>
                  </a:lnTo>
                  <a:lnTo>
                    <a:pt x="707010" y="499621"/>
                  </a:lnTo>
                  <a:lnTo>
                    <a:pt x="367646" y="584462"/>
                  </a:lnTo>
                  <a:lnTo>
                    <a:pt x="0" y="377073"/>
                  </a:lnTo>
                  <a:lnTo>
                    <a:pt x="25452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p>
          </p:txBody>
        </p:sp>
        <p:sp>
          <p:nvSpPr>
            <p:cNvPr id="36876" name="Tekstfelt 34">
              <a:extLst>
                <a:ext uri="{FF2B5EF4-FFF2-40B4-BE49-F238E27FC236}">
                  <a16:creationId xmlns:a16="http://schemas.microsoft.com/office/drawing/2014/main" id="{76A73B0C-317A-C55D-1A34-79A2D7F78314}"/>
                </a:ext>
              </a:extLst>
            </p:cNvPr>
            <p:cNvSpPr txBox="1">
              <a:spLocks noChangeArrowheads="1"/>
            </p:cNvSpPr>
            <p:nvPr/>
          </p:nvSpPr>
          <p:spPr bwMode="auto">
            <a:xfrm>
              <a:off x="1107499" y="601060"/>
              <a:ext cx="673099" cy="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pPr algn="ctr" eaLnBrk="1" hangingPunct="1"/>
              <a:r>
                <a:rPr lang="da-DK" altLang="da-DK" sz="2000" b="1">
                  <a:solidFill>
                    <a:schemeClr val="bg1"/>
                  </a:solidFill>
                </a:rPr>
                <a:t>2</a:t>
              </a:r>
            </a:p>
          </p:txBody>
        </p:sp>
      </p:grpSp>
      <p:grpSp>
        <p:nvGrpSpPr>
          <p:cNvPr id="36872" name="Grupper 7">
            <a:extLst>
              <a:ext uri="{FF2B5EF4-FFF2-40B4-BE49-F238E27FC236}">
                <a16:creationId xmlns:a16="http://schemas.microsoft.com/office/drawing/2014/main" id="{9E164053-F5B9-4358-851E-754C68DC6C4B}"/>
              </a:ext>
            </a:extLst>
          </p:cNvPr>
          <p:cNvGrpSpPr>
            <a:grpSpLocks/>
          </p:cNvGrpSpPr>
          <p:nvPr/>
        </p:nvGrpSpPr>
        <p:grpSpPr bwMode="auto">
          <a:xfrm>
            <a:off x="792163" y="2446338"/>
            <a:ext cx="463550" cy="393700"/>
            <a:chOff x="1055801" y="509047"/>
            <a:chExt cx="724797" cy="584462"/>
          </a:xfrm>
        </p:grpSpPr>
        <p:sp>
          <p:nvSpPr>
            <p:cNvPr id="37" name="Kombinationstegning 36">
              <a:extLst>
                <a:ext uri="{FF2B5EF4-FFF2-40B4-BE49-F238E27FC236}">
                  <a16:creationId xmlns:a16="http://schemas.microsoft.com/office/drawing/2014/main" id="{9EF17002-2920-EB9B-72FD-B1C891708F32}"/>
                </a:ext>
              </a:extLst>
            </p:cNvPr>
            <p:cNvSpPr/>
            <p:nvPr/>
          </p:nvSpPr>
          <p:spPr>
            <a:xfrm>
              <a:off x="1055801" y="509047"/>
              <a:ext cx="707421" cy="584462"/>
            </a:xfrm>
            <a:custGeom>
              <a:avLst/>
              <a:gdLst>
                <a:gd name="connsiteX0" fmla="*/ 254524 w 707010"/>
                <a:gd name="connsiteY0" fmla="*/ 0 h 584462"/>
                <a:gd name="connsiteX1" fmla="*/ 622169 w 707010"/>
                <a:gd name="connsiteY1" fmla="*/ 113122 h 584462"/>
                <a:gd name="connsiteX2" fmla="*/ 707010 w 707010"/>
                <a:gd name="connsiteY2" fmla="*/ 499621 h 584462"/>
                <a:gd name="connsiteX3" fmla="*/ 367646 w 707010"/>
                <a:gd name="connsiteY3" fmla="*/ 584462 h 584462"/>
                <a:gd name="connsiteX4" fmla="*/ 0 w 707010"/>
                <a:gd name="connsiteY4" fmla="*/ 377073 h 584462"/>
                <a:gd name="connsiteX5" fmla="*/ 254524 w 707010"/>
                <a:gd name="connsiteY5" fmla="*/ 0 h 58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7010" h="584462">
                  <a:moveTo>
                    <a:pt x="254524" y="0"/>
                  </a:moveTo>
                  <a:lnTo>
                    <a:pt x="622169" y="113122"/>
                  </a:lnTo>
                  <a:lnTo>
                    <a:pt x="707010" y="499621"/>
                  </a:lnTo>
                  <a:lnTo>
                    <a:pt x="367646" y="584462"/>
                  </a:lnTo>
                  <a:lnTo>
                    <a:pt x="0" y="377073"/>
                  </a:lnTo>
                  <a:lnTo>
                    <a:pt x="25452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p>
          </p:txBody>
        </p:sp>
        <p:sp>
          <p:nvSpPr>
            <p:cNvPr id="36874" name="Tekstfelt 37">
              <a:extLst>
                <a:ext uri="{FF2B5EF4-FFF2-40B4-BE49-F238E27FC236}">
                  <a16:creationId xmlns:a16="http://schemas.microsoft.com/office/drawing/2014/main" id="{BF6BB206-ADF9-51F2-6AF8-C88B17A14F34}"/>
                </a:ext>
              </a:extLst>
            </p:cNvPr>
            <p:cNvSpPr txBox="1">
              <a:spLocks noChangeArrowheads="1"/>
            </p:cNvSpPr>
            <p:nvPr/>
          </p:nvSpPr>
          <p:spPr bwMode="auto">
            <a:xfrm>
              <a:off x="1107499" y="601060"/>
              <a:ext cx="673099" cy="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pPr algn="ctr" eaLnBrk="1" hangingPunct="1"/>
              <a:r>
                <a:rPr lang="da-DK" altLang="da-DK" sz="2000" b="1">
                  <a:solidFill>
                    <a:schemeClr val="bg1"/>
                  </a:solidFill>
                </a:rPr>
                <a:t>1</a:t>
              </a: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Kombinationstegning 7">
            <a:extLst>
              <a:ext uri="{FF2B5EF4-FFF2-40B4-BE49-F238E27FC236}">
                <a16:creationId xmlns:a16="http://schemas.microsoft.com/office/drawing/2014/main" id="{C3D296CF-0175-FB0F-FB5B-C392E18E9DAB}"/>
              </a:ext>
            </a:extLst>
          </p:cNvPr>
          <p:cNvSpPr/>
          <p:nvPr/>
        </p:nvSpPr>
        <p:spPr>
          <a:xfrm>
            <a:off x="-19050" y="4041775"/>
            <a:ext cx="2081213" cy="1698625"/>
          </a:xfrm>
          <a:custGeom>
            <a:avLst/>
            <a:gdLst>
              <a:gd name="connsiteX0" fmla="*/ 254524 w 707010"/>
              <a:gd name="connsiteY0" fmla="*/ 0 h 584462"/>
              <a:gd name="connsiteX1" fmla="*/ 622169 w 707010"/>
              <a:gd name="connsiteY1" fmla="*/ 113122 h 584462"/>
              <a:gd name="connsiteX2" fmla="*/ 707010 w 707010"/>
              <a:gd name="connsiteY2" fmla="*/ 499621 h 584462"/>
              <a:gd name="connsiteX3" fmla="*/ 367646 w 707010"/>
              <a:gd name="connsiteY3" fmla="*/ 584462 h 584462"/>
              <a:gd name="connsiteX4" fmla="*/ 0 w 707010"/>
              <a:gd name="connsiteY4" fmla="*/ 377073 h 584462"/>
              <a:gd name="connsiteX5" fmla="*/ 254524 w 707010"/>
              <a:gd name="connsiteY5" fmla="*/ 0 h 584462"/>
              <a:gd name="connsiteX0" fmla="*/ 304816 w 707010"/>
              <a:gd name="connsiteY0" fmla="*/ 0 h 581658"/>
              <a:gd name="connsiteX1" fmla="*/ 622169 w 707010"/>
              <a:gd name="connsiteY1" fmla="*/ 110318 h 581658"/>
              <a:gd name="connsiteX2" fmla="*/ 707010 w 707010"/>
              <a:gd name="connsiteY2" fmla="*/ 496817 h 581658"/>
              <a:gd name="connsiteX3" fmla="*/ 367646 w 707010"/>
              <a:gd name="connsiteY3" fmla="*/ 581658 h 581658"/>
              <a:gd name="connsiteX4" fmla="*/ 0 w 707010"/>
              <a:gd name="connsiteY4" fmla="*/ 374269 h 581658"/>
              <a:gd name="connsiteX5" fmla="*/ 304816 w 707010"/>
              <a:gd name="connsiteY5" fmla="*/ 0 h 581658"/>
              <a:gd name="connsiteX0" fmla="*/ 10513 w 412707"/>
              <a:gd name="connsiteY0" fmla="*/ 0 h 581658"/>
              <a:gd name="connsiteX1" fmla="*/ 327866 w 412707"/>
              <a:gd name="connsiteY1" fmla="*/ 110318 h 581658"/>
              <a:gd name="connsiteX2" fmla="*/ 412707 w 412707"/>
              <a:gd name="connsiteY2" fmla="*/ 496817 h 581658"/>
              <a:gd name="connsiteX3" fmla="*/ 73343 w 412707"/>
              <a:gd name="connsiteY3" fmla="*/ 581658 h 581658"/>
              <a:gd name="connsiteX4" fmla="*/ 0 w 412707"/>
              <a:gd name="connsiteY4" fmla="*/ 506053 h 581658"/>
              <a:gd name="connsiteX5" fmla="*/ 10513 w 412707"/>
              <a:gd name="connsiteY5" fmla="*/ 0 h 581658"/>
              <a:gd name="connsiteX0" fmla="*/ 10513 w 412707"/>
              <a:gd name="connsiteY0" fmla="*/ 0 h 506053"/>
              <a:gd name="connsiteX1" fmla="*/ 327866 w 412707"/>
              <a:gd name="connsiteY1" fmla="*/ 110318 h 506053"/>
              <a:gd name="connsiteX2" fmla="*/ 412707 w 412707"/>
              <a:gd name="connsiteY2" fmla="*/ 496817 h 506053"/>
              <a:gd name="connsiteX3" fmla="*/ 0 w 412707"/>
              <a:gd name="connsiteY3" fmla="*/ 506053 h 506053"/>
              <a:gd name="connsiteX4" fmla="*/ 10513 w 412707"/>
              <a:gd name="connsiteY4" fmla="*/ 0 h 506053"/>
              <a:gd name="connsiteX0" fmla="*/ 0 w 402194"/>
              <a:gd name="connsiteY0" fmla="*/ 0 h 496817"/>
              <a:gd name="connsiteX1" fmla="*/ 317353 w 402194"/>
              <a:gd name="connsiteY1" fmla="*/ 110318 h 496817"/>
              <a:gd name="connsiteX2" fmla="*/ 402194 w 402194"/>
              <a:gd name="connsiteY2" fmla="*/ 496817 h 496817"/>
              <a:gd name="connsiteX3" fmla="*/ 663 w 402194"/>
              <a:gd name="connsiteY3" fmla="*/ 489229 h 496817"/>
              <a:gd name="connsiteX4" fmla="*/ 0 w 402194"/>
              <a:gd name="connsiteY4" fmla="*/ 0 h 496817"/>
              <a:gd name="connsiteX0" fmla="*/ 0 w 402194"/>
              <a:gd name="connsiteY0" fmla="*/ 0 h 496817"/>
              <a:gd name="connsiteX1" fmla="*/ 317353 w 402194"/>
              <a:gd name="connsiteY1" fmla="*/ 110318 h 496817"/>
              <a:gd name="connsiteX2" fmla="*/ 402194 w 402194"/>
              <a:gd name="connsiteY2" fmla="*/ 496817 h 496817"/>
              <a:gd name="connsiteX3" fmla="*/ 663 w 402194"/>
              <a:gd name="connsiteY3" fmla="*/ 494837 h 496817"/>
              <a:gd name="connsiteX4" fmla="*/ 0 w 402194"/>
              <a:gd name="connsiteY4" fmla="*/ 0 h 496817"/>
              <a:gd name="connsiteX0" fmla="*/ 0 w 398469"/>
              <a:gd name="connsiteY0" fmla="*/ 0 h 494837"/>
              <a:gd name="connsiteX1" fmla="*/ 317353 w 398469"/>
              <a:gd name="connsiteY1" fmla="*/ 110318 h 494837"/>
              <a:gd name="connsiteX2" fmla="*/ 398469 w 398469"/>
              <a:gd name="connsiteY2" fmla="*/ 488405 h 494837"/>
              <a:gd name="connsiteX3" fmla="*/ 663 w 398469"/>
              <a:gd name="connsiteY3" fmla="*/ 494837 h 494837"/>
              <a:gd name="connsiteX4" fmla="*/ 0 w 398469"/>
              <a:gd name="connsiteY4" fmla="*/ 0 h 494837"/>
              <a:gd name="connsiteX0" fmla="*/ 0 w 398469"/>
              <a:gd name="connsiteY0" fmla="*/ 0 h 489229"/>
              <a:gd name="connsiteX1" fmla="*/ 317353 w 398469"/>
              <a:gd name="connsiteY1" fmla="*/ 110318 h 489229"/>
              <a:gd name="connsiteX2" fmla="*/ 398469 w 398469"/>
              <a:gd name="connsiteY2" fmla="*/ 488405 h 489229"/>
              <a:gd name="connsiteX3" fmla="*/ 2526 w 398469"/>
              <a:gd name="connsiteY3" fmla="*/ 489229 h 489229"/>
              <a:gd name="connsiteX4" fmla="*/ 0 w 398469"/>
              <a:gd name="connsiteY4" fmla="*/ 0 h 489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469" h="489229">
                <a:moveTo>
                  <a:pt x="0" y="0"/>
                </a:moveTo>
                <a:lnTo>
                  <a:pt x="317353" y="110318"/>
                </a:lnTo>
                <a:lnTo>
                  <a:pt x="398469" y="488405"/>
                </a:lnTo>
                <a:lnTo>
                  <a:pt x="2526" y="489229"/>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p>
        </p:txBody>
      </p:sp>
      <p:sp>
        <p:nvSpPr>
          <p:cNvPr id="75779" name="Pladsholder til slidenummer 3">
            <a:extLst>
              <a:ext uri="{FF2B5EF4-FFF2-40B4-BE49-F238E27FC236}">
                <a16:creationId xmlns:a16="http://schemas.microsoft.com/office/drawing/2014/main" id="{9C82FE65-C257-4801-94F5-13180F7E3C3E}"/>
              </a:ext>
            </a:extLst>
          </p:cNvPr>
          <p:cNvSpPr txBox="1">
            <a:spLocks noChangeArrowheads="1"/>
          </p:cNvSpPr>
          <p:nvPr/>
        </p:nvSpPr>
        <p:spPr bwMode="auto">
          <a:xfrm>
            <a:off x="8005763" y="5099050"/>
            <a:ext cx="3460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750"/>
              </a:spcBef>
              <a:buClr>
                <a:schemeClr val="accent1"/>
              </a:buClr>
              <a:buSzPct val="80000"/>
              <a:buFont typeface="Wingdings" panose="05000000000000000000" pitchFamily="2" charset="2"/>
              <a:buChar char="§"/>
              <a:defRPr>
                <a:solidFill>
                  <a:schemeClr val="tx1"/>
                </a:solidFill>
                <a:latin typeface="Calibri" panose="020F0502020204030204" pitchFamily="34" charset="0"/>
              </a:defRPr>
            </a:lvl1pPr>
            <a:lvl2pPr marL="514350" indent="-171450">
              <a:lnSpc>
                <a:spcPct val="90000"/>
              </a:lnSpc>
              <a:spcBef>
                <a:spcPts val="375"/>
              </a:spcBef>
              <a:buClr>
                <a:schemeClr val="accent1"/>
              </a:buClr>
              <a:buSzPct val="80000"/>
              <a:buFont typeface="Wingdings" panose="05000000000000000000" pitchFamily="2" charset="2"/>
              <a:buChar char="§"/>
              <a:defRPr sz="1400">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712788"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712788"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712788"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712788"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r" eaLnBrk="1" hangingPunct="1">
              <a:lnSpc>
                <a:spcPct val="100000"/>
              </a:lnSpc>
              <a:spcBef>
                <a:spcPct val="0"/>
              </a:spcBef>
              <a:buClrTx/>
              <a:buSzTx/>
              <a:buFontTx/>
              <a:buNone/>
            </a:pPr>
            <a:fld id="{32221E22-812C-49DD-A2D4-C5D4F5250FEE}" type="slidenum">
              <a:rPr lang="da-DK" altLang="da-DK" sz="1100" b="1"/>
              <a:pPr algn="r" eaLnBrk="1" hangingPunct="1">
                <a:lnSpc>
                  <a:spcPct val="100000"/>
                </a:lnSpc>
                <a:spcBef>
                  <a:spcPct val="0"/>
                </a:spcBef>
                <a:buClrTx/>
                <a:buSzTx/>
                <a:buFontTx/>
                <a:buNone/>
              </a:pPr>
              <a:t>20</a:t>
            </a:fld>
            <a:endParaRPr lang="da-DK" altLang="da-DK" sz="1100" b="1"/>
          </a:p>
        </p:txBody>
      </p:sp>
      <p:pic>
        <p:nvPicPr>
          <p:cNvPr id="75780" name="Billede 14">
            <a:extLst>
              <a:ext uri="{FF2B5EF4-FFF2-40B4-BE49-F238E27FC236}">
                <a16:creationId xmlns:a16="http://schemas.microsoft.com/office/drawing/2014/main" id="{C0EB4134-D865-8CFC-C6B3-147EBC6DC8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5863" y="436563"/>
            <a:ext cx="8280400" cy="501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Kombinationstegning 15">
            <a:extLst>
              <a:ext uri="{FF2B5EF4-FFF2-40B4-BE49-F238E27FC236}">
                <a16:creationId xmlns:a16="http://schemas.microsoft.com/office/drawing/2014/main" id="{3660FD20-8C9A-1D87-96B5-8C8A5666037E}"/>
              </a:ext>
            </a:extLst>
          </p:cNvPr>
          <p:cNvSpPr/>
          <p:nvPr/>
        </p:nvSpPr>
        <p:spPr>
          <a:xfrm>
            <a:off x="150813" y="3332163"/>
            <a:ext cx="2184400" cy="2078037"/>
          </a:xfrm>
          <a:custGeom>
            <a:avLst/>
            <a:gdLst>
              <a:gd name="connsiteX0" fmla="*/ 254524 w 707010"/>
              <a:gd name="connsiteY0" fmla="*/ 0 h 584462"/>
              <a:gd name="connsiteX1" fmla="*/ 622169 w 707010"/>
              <a:gd name="connsiteY1" fmla="*/ 113122 h 584462"/>
              <a:gd name="connsiteX2" fmla="*/ 707010 w 707010"/>
              <a:gd name="connsiteY2" fmla="*/ 499621 h 584462"/>
              <a:gd name="connsiteX3" fmla="*/ 367646 w 707010"/>
              <a:gd name="connsiteY3" fmla="*/ 584462 h 584462"/>
              <a:gd name="connsiteX4" fmla="*/ 0 w 707010"/>
              <a:gd name="connsiteY4" fmla="*/ 377073 h 584462"/>
              <a:gd name="connsiteX5" fmla="*/ 254524 w 707010"/>
              <a:gd name="connsiteY5" fmla="*/ 0 h 58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7010" h="584462">
                <a:moveTo>
                  <a:pt x="254524" y="0"/>
                </a:moveTo>
                <a:lnTo>
                  <a:pt x="622169" y="113122"/>
                </a:lnTo>
                <a:lnTo>
                  <a:pt x="707010" y="499621"/>
                </a:lnTo>
                <a:lnTo>
                  <a:pt x="367646" y="584462"/>
                </a:lnTo>
                <a:lnTo>
                  <a:pt x="0" y="377073"/>
                </a:lnTo>
                <a:lnTo>
                  <a:pt x="254524" y="0"/>
                </a:lnTo>
                <a:close/>
              </a:path>
            </a:pathLst>
          </a:custGeom>
          <a:solidFill>
            <a:srgbClr val="BFE9F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p>
        </p:txBody>
      </p:sp>
      <p:sp>
        <p:nvSpPr>
          <p:cNvPr id="75782" name="Pladsholder til tekst 10">
            <a:extLst>
              <a:ext uri="{FF2B5EF4-FFF2-40B4-BE49-F238E27FC236}">
                <a16:creationId xmlns:a16="http://schemas.microsoft.com/office/drawing/2014/main" id="{04659086-B624-BB60-58D2-A33C04D1CBD7}"/>
              </a:ext>
            </a:extLst>
          </p:cNvPr>
          <p:cNvSpPr txBox="1">
            <a:spLocks noChangeArrowheads="1"/>
          </p:cNvSpPr>
          <p:nvPr/>
        </p:nvSpPr>
        <p:spPr bwMode="auto">
          <a:xfrm>
            <a:off x="398463" y="4032250"/>
            <a:ext cx="16891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750"/>
              </a:spcBef>
              <a:buClr>
                <a:schemeClr val="accent1"/>
              </a:buClr>
              <a:buSzPct val="80000"/>
              <a:buFont typeface="Wingdings" panose="05000000000000000000" pitchFamily="2" charset="2"/>
              <a:buChar char="§"/>
              <a:defRPr>
                <a:solidFill>
                  <a:schemeClr val="tx1"/>
                </a:solidFill>
                <a:latin typeface="Calibri" panose="020F0502020204030204" pitchFamily="34" charset="0"/>
              </a:defRPr>
            </a:lvl1pPr>
            <a:lvl2pPr marL="342900" indent="-171450" defTabSz="685800">
              <a:lnSpc>
                <a:spcPct val="90000"/>
              </a:lnSpc>
              <a:spcBef>
                <a:spcPts val="375"/>
              </a:spcBef>
              <a:buClr>
                <a:schemeClr val="accent1"/>
              </a:buClr>
              <a:buSzPct val="80000"/>
              <a:buFont typeface="Wingdings" panose="05000000000000000000" pitchFamily="2" charset="2"/>
              <a:buChar char="§"/>
              <a:defRPr sz="1400">
                <a:solidFill>
                  <a:schemeClr val="tx1"/>
                </a:solidFill>
                <a:latin typeface="Calibri" panose="020F0502020204030204" pitchFamily="34" charset="0"/>
              </a:defRPr>
            </a:lvl2pPr>
            <a:lvl3pPr marL="68580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02870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37160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182880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28600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74320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20040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buFont typeface="Wingdings" panose="05000000000000000000" pitchFamily="2" charset="2"/>
              <a:buNone/>
            </a:pPr>
            <a:r>
              <a:rPr lang="da-DK" altLang="da-DK" sz="2000" b="1"/>
              <a:t>Historien</a:t>
            </a:r>
            <a:br>
              <a:rPr lang="da-DK" altLang="da-DK" sz="2000" b="1"/>
            </a:br>
            <a:r>
              <a:rPr lang="da-DK" altLang="da-DK" sz="2000" b="1"/>
              <a:t>om Emma</a:t>
            </a:r>
          </a:p>
        </p:txBody>
      </p:sp>
      <p:pic>
        <p:nvPicPr>
          <p:cNvPr id="75783" name="Billede 8">
            <a:extLst>
              <a:ext uri="{FF2B5EF4-FFF2-40B4-BE49-F238E27FC236}">
                <a16:creationId xmlns:a16="http://schemas.microsoft.com/office/drawing/2014/main" id="{DAFE3448-76CC-8F29-6E11-1F7958C238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925" y="949325"/>
            <a:ext cx="2960688"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Pladsholder til slidenummer 3">
            <a:extLst>
              <a:ext uri="{FF2B5EF4-FFF2-40B4-BE49-F238E27FC236}">
                <a16:creationId xmlns:a16="http://schemas.microsoft.com/office/drawing/2014/main" id="{FFDD5B68-64CF-0EAF-98A1-29B4374FCA09}"/>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CF94A598-227A-4B46-B1D3-5F42AEAEFFB6}" type="slidenum">
              <a:rPr lang="da-DK" altLang="da-DK" sz="1100" smtClean="0"/>
              <a:pPr/>
              <a:t>21</a:t>
            </a:fld>
            <a:endParaRPr lang="da-DK" altLang="da-DK" sz="1100"/>
          </a:p>
        </p:txBody>
      </p:sp>
      <p:pic>
        <p:nvPicPr>
          <p:cNvPr id="77827" name="Billede 4">
            <a:extLst>
              <a:ext uri="{FF2B5EF4-FFF2-40B4-BE49-F238E27FC236}">
                <a16:creationId xmlns:a16="http://schemas.microsoft.com/office/drawing/2014/main" id="{BAFB1FC6-A90D-63DF-7FB4-0A5643CD16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8" y="1179513"/>
            <a:ext cx="4083050"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Billede 5">
            <a:extLst>
              <a:ext uri="{FF2B5EF4-FFF2-40B4-BE49-F238E27FC236}">
                <a16:creationId xmlns:a16="http://schemas.microsoft.com/office/drawing/2014/main" id="{201C05B4-A173-E958-E60A-F2BBF85D32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850" y="1041400"/>
            <a:ext cx="8693150" cy="425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Billede 9">
            <a:extLst>
              <a:ext uri="{FF2B5EF4-FFF2-40B4-BE49-F238E27FC236}">
                <a16:creationId xmlns:a16="http://schemas.microsoft.com/office/drawing/2014/main" id="{AD8A44D1-8082-5C8D-8ADE-257673DD54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7245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9875" name="Billede 10">
            <a:extLst>
              <a:ext uri="{FF2B5EF4-FFF2-40B4-BE49-F238E27FC236}">
                <a16:creationId xmlns:a16="http://schemas.microsoft.com/office/drawing/2014/main" id="{F54246B2-3648-2EDF-D94B-D78134E6CC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 y="0"/>
            <a:ext cx="388302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Kombinationstegning 5">
            <a:extLst>
              <a:ext uri="{FF2B5EF4-FFF2-40B4-BE49-F238E27FC236}">
                <a16:creationId xmlns:a16="http://schemas.microsoft.com/office/drawing/2014/main" id="{1ADAB9C2-B558-483E-2C0C-D14345D6E9A3}"/>
              </a:ext>
            </a:extLst>
          </p:cNvPr>
          <p:cNvSpPr/>
          <p:nvPr/>
        </p:nvSpPr>
        <p:spPr>
          <a:xfrm>
            <a:off x="180975" y="3041650"/>
            <a:ext cx="3413125" cy="2487613"/>
          </a:xfrm>
          <a:custGeom>
            <a:avLst/>
            <a:gdLst>
              <a:gd name="connsiteX0" fmla="*/ 254524 w 707010"/>
              <a:gd name="connsiteY0" fmla="*/ 0 h 584462"/>
              <a:gd name="connsiteX1" fmla="*/ 622169 w 707010"/>
              <a:gd name="connsiteY1" fmla="*/ 113122 h 584462"/>
              <a:gd name="connsiteX2" fmla="*/ 707010 w 707010"/>
              <a:gd name="connsiteY2" fmla="*/ 499621 h 584462"/>
              <a:gd name="connsiteX3" fmla="*/ 367646 w 707010"/>
              <a:gd name="connsiteY3" fmla="*/ 584462 h 584462"/>
              <a:gd name="connsiteX4" fmla="*/ 0 w 707010"/>
              <a:gd name="connsiteY4" fmla="*/ 377073 h 584462"/>
              <a:gd name="connsiteX5" fmla="*/ 254524 w 707010"/>
              <a:gd name="connsiteY5" fmla="*/ 0 h 58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7010" h="584462">
                <a:moveTo>
                  <a:pt x="254524" y="0"/>
                </a:moveTo>
                <a:lnTo>
                  <a:pt x="622169" y="113122"/>
                </a:lnTo>
                <a:lnTo>
                  <a:pt x="707010" y="499621"/>
                </a:lnTo>
                <a:lnTo>
                  <a:pt x="367646" y="584462"/>
                </a:lnTo>
                <a:lnTo>
                  <a:pt x="0" y="377073"/>
                </a:lnTo>
                <a:lnTo>
                  <a:pt x="25452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p>
        </p:txBody>
      </p:sp>
      <p:sp>
        <p:nvSpPr>
          <p:cNvPr id="79877" name="Tekstfelt 6">
            <a:extLst>
              <a:ext uri="{FF2B5EF4-FFF2-40B4-BE49-F238E27FC236}">
                <a16:creationId xmlns:a16="http://schemas.microsoft.com/office/drawing/2014/main" id="{3CC69B4C-90A2-66D2-7057-BAB1760CAED1}"/>
              </a:ext>
            </a:extLst>
          </p:cNvPr>
          <p:cNvSpPr txBox="1">
            <a:spLocks noChangeArrowheads="1"/>
          </p:cNvSpPr>
          <p:nvPr/>
        </p:nvSpPr>
        <p:spPr bwMode="auto">
          <a:xfrm>
            <a:off x="468313" y="4049713"/>
            <a:ext cx="2817812"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pPr algn="ctr" eaLnBrk="1" hangingPunct="1"/>
            <a:r>
              <a:rPr lang="da-DK" altLang="da-DK" sz="2000" b="1">
                <a:solidFill>
                  <a:schemeClr val="bg1"/>
                </a:solidFill>
              </a:rPr>
              <a:t>Vær tydelige</a:t>
            </a:r>
          </a:p>
          <a:p>
            <a:pPr algn="ctr" eaLnBrk="1" hangingPunct="1"/>
            <a:r>
              <a:rPr lang="da-DK" altLang="da-DK" sz="2000" b="1">
                <a:solidFill>
                  <a:schemeClr val="bg1"/>
                </a:solidFill>
              </a:rPr>
              <a:t>Vær gode rollemodeller</a:t>
            </a:r>
          </a:p>
          <a:p>
            <a:pPr algn="ctr" eaLnBrk="1" hangingPunct="1"/>
            <a:r>
              <a:rPr lang="da-DK" altLang="da-DK" sz="2000" b="1">
                <a:solidFill>
                  <a:schemeClr val="bg1"/>
                </a:solidFill>
              </a:rPr>
              <a:t>Vis interesse</a:t>
            </a:r>
          </a:p>
        </p:txBody>
      </p:sp>
      <p:pic>
        <p:nvPicPr>
          <p:cNvPr id="79878" name="Billede 1">
            <a:extLst>
              <a:ext uri="{FF2B5EF4-FFF2-40B4-BE49-F238E27FC236}">
                <a16:creationId xmlns:a16="http://schemas.microsoft.com/office/drawing/2014/main" id="{80090577-E3FA-D0BE-C254-16A34CD7B4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7100" y="3465513"/>
            <a:ext cx="6569075"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Billede 25">
            <a:extLst>
              <a:ext uri="{FF2B5EF4-FFF2-40B4-BE49-F238E27FC236}">
                <a16:creationId xmlns:a16="http://schemas.microsoft.com/office/drawing/2014/main" id="{B90B3890-0404-2DEB-D12F-0F6490C959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6350"/>
            <a:ext cx="9140825"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Kombinationstegning 1">
            <a:extLst>
              <a:ext uri="{FF2B5EF4-FFF2-40B4-BE49-F238E27FC236}">
                <a16:creationId xmlns:a16="http://schemas.microsoft.com/office/drawing/2014/main" id="{7B2CC3DD-DBB8-6AC7-56CD-F42C1720F03D}"/>
              </a:ext>
            </a:extLst>
          </p:cNvPr>
          <p:cNvSpPr/>
          <p:nvPr/>
        </p:nvSpPr>
        <p:spPr>
          <a:xfrm>
            <a:off x="274638" y="361950"/>
            <a:ext cx="4397375" cy="3190875"/>
          </a:xfrm>
          <a:custGeom>
            <a:avLst/>
            <a:gdLst>
              <a:gd name="connsiteX0" fmla="*/ 254524 w 707010"/>
              <a:gd name="connsiteY0" fmla="*/ 0 h 584462"/>
              <a:gd name="connsiteX1" fmla="*/ 622169 w 707010"/>
              <a:gd name="connsiteY1" fmla="*/ 113122 h 584462"/>
              <a:gd name="connsiteX2" fmla="*/ 707010 w 707010"/>
              <a:gd name="connsiteY2" fmla="*/ 499621 h 584462"/>
              <a:gd name="connsiteX3" fmla="*/ 367646 w 707010"/>
              <a:gd name="connsiteY3" fmla="*/ 584462 h 584462"/>
              <a:gd name="connsiteX4" fmla="*/ 0 w 707010"/>
              <a:gd name="connsiteY4" fmla="*/ 377073 h 584462"/>
              <a:gd name="connsiteX5" fmla="*/ 254524 w 707010"/>
              <a:gd name="connsiteY5" fmla="*/ 0 h 584462"/>
              <a:gd name="connsiteX0" fmla="*/ 254524 w 799504"/>
              <a:gd name="connsiteY0" fmla="*/ 0 h 584462"/>
              <a:gd name="connsiteX1" fmla="*/ 799504 w 799504"/>
              <a:gd name="connsiteY1" fmla="*/ 170107 h 584462"/>
              <a:gd name="connsiteX2" fmla="*/ 707010 w 799504"/>
              <a:gd name="connsiteY2" fmla="*/ 499621 h 584462"/>
              <a:gd name="connsiteX3" fmla="*/ 367646 w 799504"/>
              <a:gd name="connsiteY3" fmla="*/ 584462 h 584462"/>
              <a:gd name="connsiteX4" fmla="*/ 0 w 799504"/>
              <a:gd name="connsiteY4" fmla="*/ 377073 h 584462"/>
              <a:gd name="connsiteX5" fmla="*/ 254524 w 799504"/>
              <a:gd name="connsiteY5" fmla="*/ 0 h 584462"/>
              <a:gd name="connsiteX0" fmla="*/ 121896 w 799504"/>
              <a:gd name="connsiteY0" fmla="*/ 0 h 581872"/>
              <a:gd name="connsiteX1" fmla="*/ 799504 w 799504"/>
              <a:gd name="connsiteY1" fmla="*/ 167517 h 581872"/>
              <a:gd name="connsiteX2" fmla="*/ 707010 w 799504"/>
              <a:gd name="connsiteY2" fmla="*/ 497031 h 581872"/>
              <a:gd name="connsiteX3" fmla="*/ 367646 w 799504"/>
              <a:gd name="connsiteY3" fmla="*/ 581872 h 581872"/>
              <a:gd name="connsiteX4" fmla="*/ 0 w 799504"/>
              <a:gd name="connsiteY4" fmla="*/ 374483 h 581872"/>
              <a:gd name="connsiteX5" fmla="*/ 121896 w 799504"/>
              <a:gd name="connsiteY5" fmla="*/ 0 h 581872"/>
              <a:gd name="connsiteX0" fmla="*/ 188955 w 799504"/>
              <a:gd name="connsiteY0" fmla="*/ 0 h 600004"/>
              <a:gd name="connsiteX1" fmla="*/ 799504 w 799504"/>
              <a:gd name="connsiteY1" fmla="*/ 185649 h 600004"/>
              <a:gd name="connsiteX2" fmla="*/ 707010 w 799504"/>
              <a:gd name="connsiteY2" fmla="*/ 515163 h 600004"/>
              <a:gd name="connsiteX3" fmla="*/ 367646 w 799504"/>
              <a:gd name="connsiteY3" fmla="*/ 600004 h 600004"/>
              <a:gd name="connsiteX4" fmla="*/ 0 w 799504"/>
              <a:gd name="connsiteY4" fmla="*/ 392615 h 600004"/>
              <a:gd name="connsiteX5" fmla="*/ 188955 w 799504"/>
              <a:gd name="connsiteY5" fmla="*/ 0 h 600004"/>
              <a:gd name="connsiteX0" fmla="*/ 180014 w 799504"/>
              <a:gd name="connsiteY0" fmla="*/ 0 h 566331"/>
              <a:gd name="connsiteX1" fmla="*/ 799504 w 799504"/>
              <a:gd name="connsiteY1" fmla="*/ 151976 h 566331"/>
              <a:gd name="connsiteX2" fmla="*/ 707010 w 799504"/>
              <a:gd name="connsiteY2" fmla="*/ 481490 h 566331"/>
              <a:gd name="connsiteX3" fmla="*/ 367646 w 799504"/>
              <a:gd name="connsiteY3" fmla="*/ 566331 h 566331"/>
              <a:gd name="connsiteX4" fmla="*/ 0 w 799504"/>
              <a:gd name="connsiteY4" fmla="*/ 358942 h 566331"/>
              <a:gd name="connsiteX5" fmla="*/ 180014 w 799504"/>
              <a:gd name="connsiteY5" fmla="*/ 0 h 566331"/>
              <a:gd name="connsiteX0" fmla="*/ 165112 w 784602"/>
              <a:gd name="connsiteY0" fmla="*/ 0 h 566331"/>
              <a:gd name="connsiteX1" fmla="*/ 784602 w 784602"/>
              <a:gd name="connsiteY1" fmla="*/ 151976 h 566331"/>
              <a:gd name="connsiteX2" fmla="*/ 692108 w 784602"/>
              <a:gd name="connsiteY2" fmla="*/ 481490 h 566331"/>
              <a:gd name="connsiteX3" fmla="*/ 352744 w 784602"/>
              <a:gd name="connsiteY3" fmla="*/ 566331 h 566331"/>
              <a:gd name="connsiteX4" fmla="*/ 0 w 784602"/>
              <a:gd name="connsiteY4" fmla="*/ 483274 h 566331"/>
              <a:gd name="connsiteX5" fmla="*/ 165112 w 784602"/>
              <a:gd name="connsiteY5" fmla="*/ 0 h 566331"/>
              <a:gd name="connsiteX0" fmla="*/ 99543 w 784602"/>
              <a:gd name="connsiteY0" fmla="*/ 0 h 508050"/>
              <a:gd name="connsiteX1" fmla="*/ 784602 w 784602"/>
              <a:gd name="connsiteY1" fmla="*/ 93695 h 508050"/>
              <a:gd name="connsiteX2" fmla="*/ 692108 w 784602"/>
              <a:gd name="connsiteY2" fmla="*/ 423209 h 508050"/>
              <a:gd name="connsiteX3" fmla="*/ 352744 w 784602"/>
              <a:gd name="connsiteY3" fmla="*/ 508050 h 508050"/>
              <a:gd name="connsiteX4" fmla="*/ 0 w 784602"/>
              <a:gd name="connsiteY4" fmla="*/ 424993 h 508050"/>
              <a:gd name="connsiteX5" fmla="*/ 99543 w 784602"/>
              <a:gd name="connsiteY5" fmla="*/ 0 h 508050"/>
              <a:gd name="connsiteX0" fmla="*/ 105504 w 784602"/>
              <a:gd name="connsiteY0" fmla="*/ 0 h 514526"/>
              <a:gd name="connsiteX1" fmla="*/ 784602 w 784602"/>
              <a:gd name="connsiteY1" fmla="*/ 100171 h 514526"/>
              <a:gd name="connsiteX2" fmla="*/ 692108 w 784602"/>
              <a:gd name="connsiteY2" fmla="*/ 429685 h 514526"/>
              <a:gd name="connsiteX3" fmla="*/ 352744 w 784602"/>
              <a:gd name="connsiteY3" fmla="*/ 514526 h 514526"/>
              <a:gd name="connsiteX4" fmla="*/ 0 w 784602"/>
              <a:gd name="connsiteY4" fmla="*/ 431469 h 514526"/>
              <a:gd name="connsiteX5" fmla="*/ 105504 w 784602"/>
              <a:gd name="connsiteY5" fmla="*/ 0 h 514526"/>
              <a:gd name="connsiteX0" fmla="*/ 75700 w 754798"/>
              <a:gd name="connsiteY0" fmla="*/ 0 h 514526"/>
              <a:gd name="connsiteX1" fmla="*/ 754798 w 754798"/>
              <a:gd name="connsiteY1" fmla="*/ 100171 h 514526"/>
              <a:gd name="connsiteX2" fmla="*/ 662304 w 754798"/>
              <a:gd name="connsiteY2" fmla="*/ 429685 h 514526"/>
              <a:gd name="connsiteX3" fmla="*/ 322940 w 754798"/>
              <a:gd name="connsiteY3" fmla="*/ 514526 h 514526"/>
              <a:gd name="connsiteX4" fmla="*/ 0 w 754798"/>
              <a:gd name="connsiteY4" fmla="*/ 251447 h 514526"/>
              <a:gd name="connsiteX5" fmla="*/ 75700 w 754798"/>
              <a:gd name="connsiteY5" fmla="*/ 0 h 514526"/>
              <a:gd name="connsiteX0" fmla="*/ 75700 w 754798"/>
              <a:gd name="connsiteY0" fmla="*/ 0 h 535248"/>
              <a:gd name="connsiteX1" fmla="*/ 754798 w 754798"/>
              <a:gd name="connsiteY1" fmla="*/ 100171 h 535248"/>
              <a:gd name="connsiteX2" fmla="*/ 662304 w 754798"/>
              <a:gd name="connsiteY2" fmla="*/ 429685 h 535248"/>
              <a:gd name="connsiteX3" fmla="*/ 53213 w 754798"/>
              <a:gd name="connsiteY3" fmla="*/ 535248 h 535248"/>
              <a:gd name="connsiteX4" fmla="*/ 0 w 754798"/>
              <a:gd name="connsiteY4" fmla="*/ 251447 h 535248"/>
              <a:gd name="connsiteX5" fmla="*/ 75700 w 754798"/>
              <a:gd name="connsiteY5" fmla="*/ 0 h 535248"/>
              <a:gd name="connsiteX0" fmla="*/ 75700 w 754798"/>
              <a:gd name="connsiteY0" fmla="*/ 0 h 504165"/>
              <a:gd name="connsiteX1" fmla="*/ 754798 w 754798"/>
              <a:gd name="connsiteY1" fmla="*/ 100171 h 504165"/>
              <a:gd name="connsiteX2" fmla="*/ 662304 w 754798"/>
              <a:gd name="connsiteY2" fmla="*/ 429685 h 504165"/>
              <a:gd name="connsiteX3" fmla="*/ 39801 w 754798"/>
              <a:gd name="connsiteY3" fmla="*/ 504165 h 504165"/>
              <a:gd name="connsiteX4" fmla="*/ 0 w 754798"/>
              <a:gd name="connsiteY4" fmla="*/ 251447 h 504165"/>
              <a:gd name="connsiteX5" fmla="*/ 75700 w 754798"/>
              <a:gd name="connsiteY5" fmla="*/ 0 h 504165"/>
              <a:gd name="connsiteX0" fmla="*/ 75700 w 735425"/>
              <a:gd name="connsiteY0" fmla="*/ 0 h 504165"/>
              <a:gd name="connsiteX1" fmla="*/ 735425 w 735425"/>
              <a:gd name="connsiteY1" fmla="*/ 88515 h 504165"/>
              <a:gd name="connsiteX2" fmla="*/ 662304 w 735425"/>
              <a:gd name="connsiteY2" fmla="*/ 429685 h 504165"/>
              <a:gd name="connsiteX3" fmla="*/ 39801 w 735425"/>
              <a:gd name="connsiteY3" fmla="*/ 504165 h 504165"/>
              <a:gd name="connsiteX4" fmla="*/ 0 w 735425"/>
              <a:gd name="connsiteY4" fmla="*/ 251447 h 504165"/>
              <a:gd name="connsiteX5" fmla="*/ 75700 w 735425"/>
              <a:gd name="connsiteY5" fmla="*/ 0 h 504165"/>
              <a:gd name="connsiteX0" fmla="*/ 75700 w 741285"/>
              <a:gd name="connsiteY0" fmla="*/ 0 h 504165"/>
              <a:gd name="connsiteX1" fmla="*/ 735425 w 741285"/>
              <a:gd name="connsiteY1" fmla="*/ 88515 h 504165"/>
              <a:gd name="connsiteX2" fmla="*/ 741285 w 741285"/>
              <a:gd name="connsiteY2" fmla="*/ 342912 h 504165"/>
              <a:gd name="connsiteX3" fmla="*/ 39801 w 741285"/>
              <a:gd name="connsiteY3" fmla="*/ 504165 h 504165"/>
              <a:gd name="connsiteX4" fmla="*/ 0 w 741285"/>
              <a:gd name="connsiteY4" fmla="*/ 251447 h 504165"/>
              <a:gd name="connsiteX5" fmla="*/ 75700 w 741285"/>
              <a:gd name="connsiteY5" fmla="*/ 0 h 504165"/>
              <a:gd name="connsiteX0" fmla="*/ 75700 w 741285"/>
              <a:gd name="connsiteY0" fmla="*/ 0 h 522297"/>
              <a:gd name="connsiteX1" fmla="*/ 735425 w 741285"/>
              <a:gd name="connsiteY1" fmla="*/ 88515 h 522297"/>
              <a:gd name="connsiteX2" fmla="*/ 741285 w 741285"/>
              <a:gd name="connsiteY2" fmla="*/ 342912 h 522297"/>
              <a:gd name="connsiteX3" fmla="*/ 649296 w 741285"/>
              <a:gd name="connsiteY3" fmla="*/ 522297 h 522297"/>
              <a:gd name="connsiteX4" fmla="*/ 0 w 741285"/>
              <a:gd name="connsiteY4" fmla="*/ 251447 h 522297"/>
              <a:gd name="connsiteX5" fmla="*/ 75700 w 741285"/>
              <a:gd name="connsiteY5" fmla="*/ 0 h 522297"/>
              <a:gd name="connsiteX0" fmla="*/ 118916 w 784501"/>
              <a:gd name="connsiteY0" fmla="*/ 0 h 522297"/>
              <a:gd name="connsiteX1" fmla="*/ 778641 w 784501"/>
              <a:gd name="connsiteY1" fmla="*/ 88515 h 522297"/>
              <a:gd name="connsiteX2" fmla="*/ 784501 w 784501"/>
              <a:gd name="connsiteY2" fmla="*/ 342912 h 522297"/>
              <a:gd name="connsiteX3" fmla="*/ 692512 w 784501"/>
              <a:gd name="connsiteY3" fmla="*/ 522297 h 522297"/>
              <a:gd name="connsiteX4" fmla="*/ 0 w 784501"/>
              <a:gd name="connsiteY4" fmla="*/ 422404 h 522297"/>
              <a:gd name="connsiteX5" fmla="*/ 118916 w 784501"/>
              <a:gd name="connsiteY5" fmla="*/ 0 h 522297"/>
              <a:gd name="connsiteX0" fmla="*/ 118916 w 784501"/>
              <a:gd name="connsiteY0" fmla="*/ 0 h 453655"/>
              <a:gd name="connsiteX1" fmla="*/ 778641 w 784501"/>
              <a:gd name="connsiteY1" fmla="*/ 88515 h 453655"/>
              <a:gd name="connsiteX2" fmla="*/ 784501 w 784501"/>
              <a:gd name="connsiteY2" fmla="*/ 342912 h 453655"/>
              <a:gd name="connsiteX3" fmla="*/ 711885 w 784501"/>
              <a:gd name="connsiteY3" fmla="*/ 453655 h 453655"/>
              <a:gd name="connsiteX4" fmla="*/ 0 w 784501"/>
              <a:gd name="connsiteY4" fmla="*/ 422404 h 453655"/>
              <a:gd name="connsiteX5" fmla="*/ 118916 w 784501"/>
              <a:gd name="connsiteY5" fmla="*/ 0 h 453655"/>
              <a:gd name="connsiteX0" fmla="*/ 118916 w 802383"/>
              <a:gd name="connsiteY0" fmla="*/ 0 h 453655"/>
              <a:gd name="connsiteX1" fmla="*/ 778641 w 802383"/>
              <a:gd name="connsiteY1" fmla="*/ 88515 h 453655"/>
              <a:gd name="connsiteX2" fmla="*/ 802383 w 802383"/>
              <a:gd name="connsiteY2" fmla="*/ 188792 h 453655"/>
              <a:gd name="connsiteX3" fmla="*/ 711885 w 802383"/>
              <a:gd name="connsiteY3" fmla="*/ 453655 h 453655"/>
              <a:gd name="connsiteX4" fmla="*/ 0 w 802383"/>
              <a:gd name="connsiteY4" fmla="*/ 422404 h 453655"/>
              <a:gd name="connsiteX5" fmla="*/ 118916 w 802383"/>
              <a:gd name="connsiteY5" fmla="*/ 0 h 453655"/>
              <a:gd name="connsiteX0" fmla="*/ 112955 w 796422"/>
              <a:gd name="connsiteY0" fmla="*/ 0 h 466438"/>
              <a:gd name="connsiteX1" fmla="*/ 772680 w 796422"/>
              <a:gd name="connsiteY1" fmla="*/ 88515 h 466438"/>
              <a:gd name="connsiteX2" fmla="*/ 796422 w 796422"/>
              <a:gd name="connsiteY2" fmla="*/ 188792 h 466438"/>
              <a:gd name="connsiteX3" fmla="*/ 705924 w 796422"/>
              <a:gd name="connsiteY3" fmla="*/ 453655 h 466438"/>
              <a:gd name="connsiteX4" fmla="*/ 0 w 796422"/>
              <a:gd name="connsiteY4" fmla="*/ 466438 h 466438"/>
              <a:gd name="connsiteX5" fmla="*/ 112955 w 796422"/>
              <a:gd name="connsiteY5" fmla="*/ 0 h 466438"/>
              <a:gd name="connsiteX0" fmla="*/ 112955 w 796422"/>
              <a:gd name="connsiteY0" fmla="*/ 0 h 466438"/>
              <a:gd name="connsiteX1" fmla="*/ 772680 w 796422"/>
              <a:gd name="connsiteY1" fmla="*/ 88515 h 466438"/>
              <a:gd name="connsiteX2" fmla="*/ 796422 w 796422"/>
              <a:gd name="connsiteY2" fmla="*/ 188792 h 466438"/>
              <a:gd name="connsiteX3" fmla="*/ 720826 w 796422"/>
              <a:gd name="connsiteY3" fmla="*/ 400555 h 466438"/>
              <a:gd name="connsiteX4" fmla="*/ 0 w 796422"/>
              <a:gd name="connsiteY4" fmla="*/ 466438 h 466438"/>
              <a:gd name="connsiteX5" fmla="*/ 112955 w 796422"/>
              <a:gd name="connsiteY5" fmla="*/ 0 h 466438"/>
              <a:gd name="connsiteX0" fmla="*/ 112955 w 796422"/>
              <a:gd name="connsiteY0" fmla="*/ 0 h 466438"/>
              <a:gd name="connsiteX1" fmla="*/ 772680 w 796422"/>
              <a:gd name="connsiteY1" fmla="*/ 88515 h 466438"/>
              <a:gd name="connsiteX2" fmla="*/ 796422 w 796422"/>
              <a:gd name="connsiteY2" fmla="*/ 188792 h 466438"/>
              <a:gd name="connsiteX3" fmla="*/ 732748 w 796422"/>
              <a:gd name="connsiteY3" fmla="*/ 429048 h 466438"/>
              <a:gd name="connsiteX4" fmla="*/ 0 w 796422"/>
              <a:gd name="connsiteY4" fmla="*/ 466438 h 466438"/>
              <a:gd name="connsiteX5" fmla="*/ 112955 w 796422"/>
              <a:gd name="connsiteY5" fmla="*/ 0 h 466438"/>
              <a:gd name="connsiteX0" fmla="*/ 99543 w 796422"/>
              <a:gd name="connsiteY0" fmla="*/ 0 h 396501"/>
              <a:gd name="connsiteX1" fmla="*/ 772680 w 796422"/>
              <a:gd name="connsiteY1" fmla="*/ 18578 h 396501"/>
              <a:gd name="connsiteX2" fmla="*/ 796422 w 796422"/>
              <a:gd name="connsiteY2" fmla="*/ 118855 h 396501"/>
              <a:gd name="connsiteX3" fmla="*/ 732748 w 796422"/>
              <a:gd name="connsiteY3" fmla="*/ 359111 h 396501"/>
              <a:gd name="connsiteX4" fmla="*/ 0 w 796422"/>
              <a:gd name="connsiteY4" fmla="*/ 396501 h 396501"/>
              <a:gd name="connsiteX5" fmla="*/ 99543 w 796422"/>
              <a:gd name="connsiteY5" fmla="*/ 0 h 396501"/>
              <a:gd name="connsiteX0" fmla="*/ 99543 w 796422"/>
              <a:gd name="connsiteY0" fmla="*/ 35817 h 432318"/>
              <a:gd name="connsiteX1" fmla="*/ 739895 w 796422"/>
              <a:gd name="connsiteY1" fmla="*/ 0 h 432318"/>
              <a:gd name="connsiteX2" fmla="*/ 796422 w 796422"/>
              <a:gd name="connsiteY2" fmla="*/ 154672 h 432318"/>
              <a:gd name="connsiteX3" fmla="*/ 732748 w 796422"/>
              <a:gd name="connsiteY3" fmla="*/ 394928 h 432318"/>
              <a:gd name="connsiteX4" fmla="*/ 0 w 796422"/>
              <a:gd name="connsiteY4" fmla="*/ 432318 h 432318"/>
              <a:gd name="connsiteX5" fmla="*/ 99543 w 796422"/>
              <a:gd name="connsiteY5" fmla="*/ 35817 h 432318"/>
              <a:gd name="connsiteX0" fmla="*/ 77190 w 774069"/>
              <a:gd name="connsiteY0" fmla="*/ 35817 h 418072"/>
              <a:gd name="connsiteX1" fmla="*/ 717542 w 774069"/>
              <a:gd name="connsiteY1" fmla="*/ 0 h 418072"/>
              <a:gd name="connsiteX2" fmla="*/ 774069 w 774069"/>
              <a:gd name="connsiteY2" fmla="*/ 154672 h 418072"/>
              <a:gd name="connsiteX3" fmla="*/ 710395 w 774069"/>
              <a:gd name="connsiteY3" fmla="*/ 394928 h 418072"/>
              <a:gd name="connsiteX4" fmla="*/ 0 w 774069"/>
              <a:gd name="connsiteY4" fmla="*/ 418072 h 418072"/>
              <a:gd name="connsiteX5" fmla="*/ 77190 w 774069"/>
              <a:gd name="connsiteY5" fmla="*/ 35817 h 418072"/>
              <a:gd name="connsiteX0" fmla="*/ 77190 w 774069"/>
              <a:gd name="connsiteY0" fmla="*/ 35817 h 480406"/>
              <a:gd name="connsiteX1" fmla="*/ 717542 w 774069"/>
              <a:gd name="connsiteY1" fmla="*/ 0 h 480406"/>
              <a:gd name="connsiteX2" fmla="*/ 774069 w 774069"/>
              <a:gd name="connsiteY2" fmla="*/ 154672 h 480406"/>
              <a:gd name="connsiteX3" fmla="*/ 589688 w 774069"/>
              <a:gd name="connsiteY3" fmla="*/ 480406 h 480406"/>
              <a:gd name="connsiteX4" fmla="*/ 0 w 774069"/>
              <a:gd name="connsiteY4" fmla="*/ 418072 h 480406"/>
              <a:gd name="connsiteX5" fmla="*/ 77190 w 774069"/>
              <a:gd name="connsiteY5" fmla="*/ 35817 h 480406"/>
              <a:gd name="connsiteX0" fmla="*/ 77190 w 774069"/>
              <a:gd name="connsiteY0" fmla="*/ 43588 h 488177"/>
              <a:gd name="connsiteX1" fmla="*/ 590875 w 774069"/>
              <a:gd name="connsiteY1" fmla="*/ 0 h 488177"/>
              <a:gd name="connsiteX2" fmla="*/ 774069 w 774069"/>
              <a:gd name="connsiteY2" fmla="*/ 162443 h 488177"/>
              <a:gd name="connsiteX3" fmla="*/ 589688 w 774069"/>
              <a:gd name="connsiteY3" fmla="*/ 488177 h 488177"/>
              <a:gd name="connsiteX4" fmla="*/ 0 w 774069"/>
              <a:gd name="connsiteY4" fmla="*/ 425843 h 488177"/>
              <a:gd name="connsiteX5" fmla="*/ 77190 w 774069"/>
              <a:gd name="connsiteY5" fmla="*/ 43588 h 488177"/>
              <a:gd name="connsiteX0" fmla="*/ 38445 w 774069"/>
              <a:gd name="connsiteY0" fmla="*/ 66900 h 488177"/>
              <a:gd name="connsiteX1" fmla="*/ 590875 w 774069"/>
              <a:gd name="connsiteY1" fmla="*/ 0 h 488177"/>
              <a:gd name="connsiteX2" fmla="*/ 774069 w 774069"/>
              <a:gd name="connsiteY2" fmla="*/ 162443 h 488177"/>
              <a:gd name="connsiteX3" fmla="*/ 589688 w 774069"/>
              <a:gd name="connsiteY3" fmla="*/ 488177 h 488177"/>
              <a:gd name="connsiteX4" fmla="*/ 0 w 774069"/>
              <a:gd name="connsiteY4" fmla="*/ 425843 h 488177"/>
              <a:gd name="connsiteX5" fmla="*/ 38445 w 774069"/>
              <a:gd name="connsiteY5" fmla="*/ 66900 h 488177"/>
              <a:gd name="connsiteX0" fmla="*/ 38445 w 774069"/>
              <a:gd name="connsiteY0" fmla="*/ 60424 h 488177"/>
              <a:gd name="connsiteX1" fmla="*/ 590875 w 774069"/>
              <a:gd name="connsiteY1" fmla="*/ 0 h 488177"/>
              <a:gd name="connsiteX2" fmla="*/ 774069 w 774069"/>
              <a:gd name="connsiteY2" fmla="*/ 162443 h 488177"/>
              <a:gd name="connsiteX3" fmla="*/ 589688 w 774069"/>
              <a:gd name="connsiteY3" fmla="*/ 488177 h 488177"/>
              <a:gd name="connsiteX4" fmla="*/ 0 w 774069"/>
              <a:gd name="connsiteY4" fmla="*/ 425843 h 488177"/>
              <a:gd name="connsiteX5" fmla="*/ 38445 w 774069"/>
              <a:gd name="connsiteY5" fmla="*/ 60424 h 488177"/>
              <a:gd name="connsiteX0" fmla="*/ 41425 w 774069"/>
              <a:gd name="connsiteY0" fmla="*/ 26751 h 488177"/>
              <a:gd name="connsiteX1" fmla="*/ 590875 w 774069"/>
              <a:gd name="connsiteY1" fmla="*/ 0 h 488177"/>
              <a:gd name="connsiteX2" fmla="*/ 774069 w 774069"/>
              <a:gd name="connsiteY2" fmla="*/ 162443 h 488177"/>
              <a:gd name="connsiteX3" fmla="*/ 589688 w 774069"/>
              <a:gd name="connsiteY3" fmla="*/ 488177 h 488177"/>
              <a:gd name="connsiteX4" fmla="*/ 0 w 774069"/>
              <a:gd name="connsiteY4" fmla="*/ 425843 h 488177"/>
              <a:gd name="connsiteX5" fmla="*/ 41425 w 774069"/>
              <a:gd name="connsiteY5" fmla="*/ 26751 h 488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4069" h="488177">
                <a:moveTo>
                  <a:pt x="41425" y="26751"/>
                </a:moveTo>
                <a:lnTo>
                  <a:pt x="590875" y="0"/>
                </a:lnTo>
                <a:lnTo>
                  <a:pt x="774069" y="162443"/>
                </a:lnTo>
                <a:lnTo>
                  <a:pt x="589688" y="488177"/>
                </a:lnTo>
                <a:lnTo>
                  <a:pt x="0" y="425843"/>
                </a:lnTo>
                <a:lnTo>
                  <a:pt x="41425" y="2675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solidFill>
                <a:srgbClr val="FFFFFF"/>
              </a:solidFill>
            </a:endParaRPr>
          </a:p>
        </p:txBody>
      </p:sp>
      <p:sp>
        <p:nvSpPr>
          <p:cNvPr id="3" name="Kombinationstegning 2">
            <a:extLst>
              <a:ext uri="{FF2B5EF4-FFF2-40B4-BE49-F238E27FC236}">
                <a16:creationId xmlns:a16="http://schemas.microsoft.com/office/drawing/2014/main" id="{BEAA09E7-A8E4-2F98-4F09-CCD8A0E2FE23}"/>
              </a:ext>
            </a:extLst>
          </p:cNvPr>
          <p:cNvSpPr/>
          <p:nvPr/>
        </p:nvSpPr>
        <p:spPr>
          <a:xfrm>
            <a:off x="4397375" y="908050"/>
            <a:ext cx="4346575" cy="4014788"/>
          </a:xfrm>
          <a:custGeom>
            <a:avLst/>
            <a:gdLst>
              <a:gd name="connsiteX0" fmla="*/ 254524 w 707010"/>
              <a:gd name="connsiteY0" fmla="*/ 0 h 584462"/>
              <a:gd name="connsiteX1" fmla="*/ 622169 w 707010"/>
              <a:gd name="connsiteY1" fmla="*/ 113122 h 584462"/>
              <a:gd name="connsiteX2" fmla="*/ 707010 w 707010"/>
              <a:gd name="connsiteY2" fmla="*/ 499621 h 584462"/>
              <a:gd name="connsiteX3" fmla="*/ 367646 w 707010"/>
              <a:gd name="connsiteY3" fmla="*/ 584462 h 584462"/>
              <a:gd name="connsiteX4" fmla="*/ 0 w 707010"/>
              <a:gd name="connsiteY4" fmla="*/ 377073 h 584462"/>
              <a:gd name="connsiteX5" fmla="*/ 254524 w 707010"/>
              <a:gd name="connsiteY5" fmla="*/ 0 h 584462"/>
              <a:gd name="connsiteX0" fmla="*/ 182994 w 707010"/>
              <a:gd name="connsiteY0" fmla="*/ 0 h 571511"/>
              <a:gd name="connsiteX1" fmla="*/ 622169 w 707010"/>
              <a:gd name="connsiteY1" fmla="*/ 100171 h 571511"/>
              <a:gd name="connsiteX2" fmla="*/ 707010 w 707010"/>
              <a:gd name="connsiteY2" fmla="*/ 486670 h 571511"/>
              <a:gd name="connsiteX3" fmla="*/ 367646 w 707010"/>
              <a:gd name="connsiteY3" fmla="*/ 571511 h 571511"/>
              <a:gd name="connsiteX4" fmla="*/ 0 w 707010"/>
              <a:gd name="connsiteY4" fmla="*/ 364122 h 571511"/>
              <a:gd name="connsiteX5" fmla="*/ 182994 w 707010"/>
              <a:gd name="connsiteY5" fmla="*/ 0 h 571511"/>
              <a:gd name="connsiteX0" fmla="*/ 182994 w 745755"/>
              <a:gd name="connsiteY0" fmla="*/ 0 h 571511"/>
              <a:gd name="connsiteX1" fmla="*/ 622169 w 745755"/>
              <a:gd name="connsiteY1" fmla="*/ 100171 h 571511"/>
              <a:gd name="connsiteX2" fmla="*/ 745755 w 745755"/>
              <a:gd name="connsiteY2" fmla="*/ 485375 h 571511"/>
              <a:gd name="connsiteX3" fmla="*/ 367646 w 745755"/>
              <a:gd name="connsiteY3" fmla="*/ 571511 h 571511"/>
              <a:gd name="connsiteX4" fmla="*/ 0 w 745755"/>
              <a:gd name="connsiteY4" fmla="*/ 364122 h 571511"/>
              <a:gd name="connsiteX5" fmla="*/ 182994 w 745755"/>
              <a:gd name="connsiteY5" fmla="*/ 0 h 571511"/>
              <a:gd name="connsiteX0" fmla="*/ 182994 w 745755"/>
              <a:gd name="connsiteY0" fmla="*/ 0 h 571511"/>
              <a:gd name="connsiteX1" fmla="*/ 657934 w 745755"/>
              <a:gd name="connsiteY1" fmla="*/ 110532 h 571511"/>
              <a:gd name="connsiteX2" fmla="*/ 745755 w 745755"/>
              <a:gd name="connsiteY2" fmla="*/ 485375 h 571511"/>
              <a:gd name="connsiteX3" fmla="*/ 367646 w 745755"/>
              <a:gd name="connsiteY3" fmla="*/ 571511 h 571511"/>
              <a:gd name="connsiteX4" fmla="*/ 0 w 745755"/>
              <a:gd name="connsiteY4" fmla="*/ 364122 h 571511"/>
              <a:gd name="connsiteX5" fmla="*/ 182994 w 745755"/>
              <a:gd name="connsiteY5" fmla="*/ 0 h 571511"/>
              <a:gd name="connsiteX0" fmla="*/ 182994 w 745755"/>
              <a:gd name="connsiteY0" fmla="*/ 0 h 589643"/>
              <a:gd name="connsiteX1" fmla="*/ 657934 w 745755"/>
              <a:gd name="connsiteY1" fmla="*/ 128664 h 589643"/>
              <a:gd name="connsiteX2" fmla="*/ 745755 w 745755"/>
              <a:gd name="connsiteY2" fmla="*/ 503507 h 589643"/>
              <a:gd name="connsiteX3" fmla="*/ 367646 w 745755"/>
              <a:gd name="connsiteY3" fmla="*/ 589643 h 589643"/>
              <a:gd name="connsiteX4" fmla="*/ 0 w 745755"/>
              <a:gd name="connsiteY4" fmla="*/ 382254 h 589643"/>
              <a:gd name="connsiteX5" fmla="*/ 182994 w 745755"/>
              <a:gd name="connsiteY5" fmla="*/ 0 h 589643"/>
              <a:gd name="connsiteX0" fmla="*/ 166602 w 745755"/>
              <a:gd name="connsiteY0" fmla="*/ 0 h 600004"/>
              <a:gd name="connsiteX1" fmla="*/ 657934 w 745755"/>
              <a:gd name="connsiteY1" fmla="*/ 139025 h 600004"/>
              <a:gd name="connsiteX2" fmla="*/ 745755 w 745755"/>
              <a:gd name="connsiteY2" fmla="*/ 513868 h 600004"/>
              <a:gd name="connsiteX3" fmla="*/ 367646 w 745755"/>
              <a:gd name="connsiteY3" fmla="*/ 600004 h 600004"/>
              <a:gd name="connsiteX4" fmla="*/ 0 w 745755"/>
              <a:gd name="connsiteY4" fmla="*/ 392615 h 600004"/>
              <a:gd name="connsiteX5" fmla="*/ 166602 w 745755"/>
              <a:gd name="connsiteY5" fmla="*/ 0 h 600004"/>
              <a:gd name="connsiteX0" fmla="*/ 139778 w 745755"/>
              <a:gd name="connsiteY0" fmla="*/ 0 h 614250"/>
              <a:gd name="connsiteX1" fmla="*/ 657934 w 745755"/>
              <a:gd name="connsiteY1" fmla="*/ 153271 h 614250"/>
              <a:gd name="connsiteX2" fmla="*/ 745755 w 745755"/>
              <a:gd name="connsiteY2" fmla="*/ 528114 h 614250"/>
              <a:gd name="connsiteX3" fmla="*/ 367646 w 745755"/>
              <a:gd name="connsiteY3" fmla="*/ 614250 h 614250"/>
              <a:gd name="connsiteX4" fmla="*/ 0 w 745755"/>
              <a:gd name="connsiteY4" fmla="*/ 406861 h 614250"/>
              <a:gd name="connsiteX5" fmla="*/ 139778 w 745755"/>
              <a:gd name="connsiteY5" fmla="*/ 0 h 614250"/>
              <a:gd name="connsiteX0" fmla="*/ 159151 w 765128"/>
              <a:gd name="connsiteY0" fmla="*/ 0 h 614250"/>
              <a:gd name="connsiteX1" fmla="*/ 677307 w 765128"/>
              <a:gd name="connsiteY1" fmla="*/ 153271 h 614250"/>
              <a:gd name="connsiteX2" fmla="*/ 765128 w 765128"/>
              <a:gd name="connsiteY2" fmla="*/ 528114 h 614250"/>
              <a:gd name="connsiteX3" fmla="*/ 387019 w 765128"/>
              <a:gd name="connsiteY3" fmla="*/ 614250 h 614250"/>
              <a:gd name="connsiteX4" fmla="*/ 0 w 765128"/>
              <a:gd name="connsiteY4" fmla="*/ 387434 h 614250"/>
              <a:gd name="connsiteX5" fmla="*/ 159151 w 765128"/>
              <a:gd name="connsiteY5" fmla="*/ 0 h 614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5128" h="614250">
                <a:moveTo>
                  <a:pt x="159151" y="0"/>
                </a:moveTo>
                <a:lnTo>
                  <a:pt x="677307" y="153271"/>
                </a:lnTo>
                <a:lnTo>
                  <a:pt x="765128" y="528114"/>
                </a:lnTo>
                <a:lnTo>
                  <a:pt x="387019" y="614250"/>
                </a:lnTo>
                <a:lnTo>
                  <a:pt x="0" y="387434"/>
                </a:lnTo>
                <a:lnTo>
                  <a:pt x="159151"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solidFill>
                <a:srgbClr val="FFFFFF"/>
              </a:solidFill>
            </a:endParaRPr>
          </a:p>
        </p:txBody>
      </p:sp>
      <p:sp>
        <p:nvSpPr>
          <p:cNvPr id="4" name="Kombinationstegning 3">
            <a:extLst>
              <a:ext uri="{FF2B5EF4-FFF2-40B4-BE49-F238E27FC236}">
                <a16:creationId xmlns:a16="http://schemas.microsoft.com/office/drawing/2014/main" id="{D720E997-0432-C245-A654-E5890DCF6BDC}"/>
              </a:ext>
            </a:extLst>
          </p:cNvPr>
          <p:cNvSpPr/>
          <p:nvPr/>
        </p:nvSpPr>
        <p:spPr>
          <a:xfrm>
            <a:off x="1465263" y="2809875"/>
            <a:ext cx="4149725" cy="2736850"/>
          </a:xfrm>
          <a:custGeom>
            <a:avLst/>
            <a:gdLst>
              <a:gd name="connsiteX0" fmla="*/ 254524 w 707010"/>
              <a:gd name="connsiteY0" fmla="*/ 0 h 584462"/>
              <a:gd name="connsiteX1" fmla="*/ 622169 w 707010"/>
              <a:gd name="connsiteY1" fmla="*/ 113122 h 584462"/>
              <a:gd name="connsiteX2" fmla="*/ 707010 w 707010"/>
              <a:gd name="connsiteY2" fmla="*/ 499621 h 584462"/>
              <a:gd name="connsiteX3" fmla="*/ 367646 w 707010"/>
              <a:gd name="connsiteY3" fmla="*/ 584462 h 584462"/>
              <a:gd name="connsiteX4" fmla="*/ 0 w 707010"/>
              <a:gd name="connsiteY4" fmla="*/ 377073 h 584462"/>
              <a:gd name="connsiteX5" fmla="*/ 254524 w 707010"/>
              <a:gd name="connsiteY5" fmla="*/ 0 h 584462"/>
              <a:gd name="connsiteX0" fmla="*/ 254524 w 873913"/>
              <a:gd name="connsiteY0" fmla="*/ 0 h 584462"/>
              <a:gd name="connsiteX1" fmla="*/ 622169 w 873913"/>
              <a:gd name="connsiteY1" fmla="*/ 113122 h 584462"/>
              <a:gd name="connsiteX2" fmla="*/ 873913 w 873913"/>
              <a:gd name="connsiteY2" fmla="*/ 357157 h 584462"/>
              <a:gd name="connsiteX3" fmla="*/ 367646 w 873913"/>
              <a:gd name="connsiteY3" fmla="*/ 584462 h 584462"/>
              <a:gd name="connsiteX4" fmla="*/ 0 w 873913"/>
              <a:gd name="connsiteY4" fmla="*/ 377073 h 584462"/>
              <a:gd name="connsiteX5" fmla="*/ 254524 w 873913"/>
              <a:gd name="connsiteY5" fmla="*/ 0 h 584462"/>
              <a:gd name="connsiteX0" fmla="*/ 254524 w 873913"/>
              <a:gd name="connsiteY0" fmla="*/ 0 h 467901"/>
              <a:gd name="connsiteX1" fmla="*/ 622169 w 873913"/>
              <a:gd name="connsiteY1" fmla="*/ 113122 h 467901"/>
              <a:gd name="connsiteX2" fmla="*/ 873913 w 873913"/>
              <a:gd name="connsiteY2" fmla="*/ 357157 h 467901"/>
              <a:gd name="connsiteX3" fmla="*/ 370626 w 873913"/>
              <a:gd name="connsiteY3" fmla="*/ 467901 h 467901"/>
              <a:gd name="connsiteX4" fmla="*/ 0 w 873913"/>
              <a:gd name="connsiteY4" fmla="*/ 377073 h 467901"/>
              <a:gd name="connsiteX5" fmla="*/ 254524 w 873913"/>
              <a:gd name="connsiteY5" fmla="*/ 0 h 467901"/>
              <a:gd name="connsiteX0" fmla="*/ 254524 w 873913"/>
              <a:gd name="connsiteY0" fmla="*/ 0 h 467901"/>
              <a:gd name="connsiteX1" fmla="*/ 647503 w 873913"/>
              <a:gd name="connsiteY1" fmla="*/ 66497 h 467901"/>
              <a:gd name="connsiteX2" fmla="*/ 873913 w 873913"/>
              <a:gd name="connsiteY2" fmla="*/ 357157 h 467901"/>
              <a:gd name="connsiteX3" fmla="*/ 370626 w 873913"/>
              <a:gd name="connsiteY3" fmla="*/ 467901 h 467901"/>
              <a:gd name="connsiteX4" fmla="*/ 0 w 873913"/>
              <a:gd name="connsiteY4" fmla="*/ 377073 h 467901"/>
              <a:gd name="connsiteX5" fmla="*/ 254524 w 873913"/>
              <a:gd name="connsiteY5" fmla="*/ 0 h 467901"/>
              <a:gd name="connsiteX0" fmla="*/ 181504 w 873913"/>
              <a:gd name="connsiteY0" fmla="*/ 0 h 421276"/>
              <a:gd name="connsiteX1" fmla="*/ 647503 w 873913"/>
              <a:gd name="connsiteY1" fmla="*/ 19872 h 421276"/>
              <a:gd name="connsiteX2" fmla="*/ 873913 w 873913"/>
              <a:gd name="connsiteY2" fmla="*/ 310532 h 421276"/>
              <a:gd name="connsiteX3" fmla="*/ 370626 w 873913"/>
              <a:gd name="connsiteY3" fmla="*/ 421276 h 421276"/>
              <a:gd name="connsiteX4" fmla="*/ 0 w 873913"/>
              <a:gd name="connsiteY4" fmla="*/ 330448 h 421276"/>
              <a:gd name="connsiteX5" fmla="*/ 181504 w 873913"/>
              <a:gd name="connsiteY5" fmla="*/ 0 h 421276"/>
              <a:gd name="connsiteX0" fmla="*/ 208328 w 900737"/>
              <a:gd name="connsiteY0" fmla="*/ 0 h 421276"/>
              <a:gd name="connsiteX1" fmla="*/ 674327 w 900737"/>
              <a:gd name="connsiteY1" fmla="*/ 19872 h 421276"/>
              <a:gd name="connsiteX2" fmla="*/ 900737 w 900737"/>
              <a:gd name="connsiteY2" fmla="*/ 310532 h 421276"/>
              <a:gd name="connsiteX3" fmla="*/ 397450 w 900737"/>
              <a:gd name="connsiteY3" fmla="*/ 421276 h 421276"/>
              <a:gd name="connsiteX4" fmla="*/ 0 w 900737"/>
              <a:gd name="connsiteY4" fmla="*/ 259216 h 421276"/>
              <a:gd name="connsiteX5" fmla="*/ 208328 w 900737"/>
              <a:gd name="connsiteY5" fmla="*/ 0 h 421276"/>
              <a:gd name="connsiteX0" fmla="*/ 208328 w 900737"/>
              <a:gd name="connsiteY0" fmla="*/ 0 h 399259"/>
              <a:gd name="connsiteX1" fmla="*/ 674327 w 900737"/>
              <a:gd name="connsiteY1" fmla="*/ 19872 h 399259"/>
              <a:gd name="connsiteX2" fmla="*/ 900737 w 900737"/>
              <a:gd name="connsiteY2" fmla="*/ 310532 h 399259"/>
              <a:gd name="connsiteX3" fmla="*/ 397450 w 900737"/>
              <a:gd name="connsiteY3" fmla="*/ 399259 h 399259"/>
              <a:gd name="connsiteX4" fmla="*/ 0 w 900737"/>
              <a:gd name="connsiteY4" fmla="*/ 259216 h 399259"/>
              <a:gd name="connsiteX5" fmla="*/ 208328 w 900737"/>
              <a:gd name="connsiteY5" fmla="*/ 0 h 399259"/>
              <a:gd name="connsiteX0" fmla="*/ 151700 w 844109"/>
              <a:gd name="connsiteY0" fmla="*/ 0 h 399259"/>
              <a:gd name="connsiteX1" fmla="*/ 617699 w 844109"/>
              <a:gd name="connsiteY1" fmla="*/ 19872 h 399259"/>
              <a:gd name="connsiteX2" fmla="*/ 844109 w 844109"/>
              <a:gd name="connsiteY2" fmla="*/ 310532 h 399259"/>
              <a:gd name="connsiteX3" fmla="*/ 340822 w 844109"/>
              <a:gd name="connsiteY3" fmla="*/ 399259 h 399259"/>
              <a:gd name="connsiteX4" fmla="*/ 0 w 844109"/>
              <a:gd name="connsiteY4" fmla="*/ 270872 h 399259"/>
              <a:gd name="connsiteX5" fmla="*/ 151700 w 844109"/>
              <a:gd name="connsiteY5" fmla="*/ 0 h 399259"/>
              <a:gd name="connsiteX0" fmla="*/ 151700 w 753206"/>
              <a:gd name="connsiteY0" fmla="*/ 0 h 399259"/>
              <a:gd name="connsiteX1" fmla="*/ 617699 w 753206"/>
              <a:gd name="connsiteY1" fmla="*/ 19872 h 399259"/>
              <a:gd name="connsiteX2" fmla="*/ 753206 w 753206"/>
              <a:gd name="connsiteY2" fmla="*/ 309237 h 399259"/>
              <a:gd name="connsiteX3" fmla="*/ 340822 w 753206"/>
              <a:gd name="connsiteY3" fmla="*/ 399259 h 399259"/>
              <a:gd name="connsiteX4" fmla="*/ 0 w 753206"/>
              <a:gd name="connsiteY4" fmla="*/ 270872 h 399259"/>
              <a:gd name="connsiteX5" fmla="*/ 151700 w 753206"/>
              <a:gd name="connsiteY5" fmla="*/ 0 h 399259"/>
              <a:gd name="connsiteX0" fmla="*/ 151700 w 753206"/>
              <a:gd name="connsiteY0" fmla="*/ 0 h 399259"/>
              <a:gd name="connsiteX1" fmla="*/ 617699 w 753206"/>
              <a:gd name="connsiteY1" fmla="*/ 19872 h 399259"/>
              <a:gd name="connsiteX2" fmla="*/ 753206 w 753206"/>
              <a:gd name="connsiteY2" fmla="*/ 309237 h 399259"/>
              <a:gd name="connsiteX3" fmla="*/ 340822 w 753206"/>
              <a:gd name="connsiteY3" fmla="*/ 399259 h 399259"/>
              <a:gd name="connsiteX4" fmla="*/ 0 w 753206"/>
              <a:gd name="connsiteY4" fmla="*/ 270872 h 399259"/>
              <a:gd name="connsiteX5" fmla="*/ 66078 w 753206"/>
              <a:gd name="connsiteY5" fmla="*/ 146571 h 399259"/>
              <a:gd name="connsiteX6" fmla="*/ 151700 w 753206"/>
              <a:gd name="connsiteY6" fmla="*/ 0 h 399259"/>
              <a:gd name="connsiteX0" fmla="*/ 151700 w 753206"/>
              <a:gd name="connsiteY0" fmla="*/ 0 h 399259"/>
              <a:gd name="connsiteX1" fmla="*/ 617699 w 753206"/>
              <a:gd name="connsiteY1" fmla="*/ 19872 h 399259"/>
              <a:gd name="connsiteX2" fmla="*/ 753206 w 753206"/>
              <a:gd name="connsiteY2" fmla="*/ 309237 h 399259"/>
              <a:gd name="connsiteX3" fmla="*/ 340822 w 753206"/>
              <a:gd name="connsiteY3" fmla="*/ 399259 h 399259"/>
              <a:gd name="connsiteX4" fmla="*/ 0 w 753206"/>
              <a:gd name="connsiteY4" fmla="*/ 270872 h 399259"/>
              <a:gd name="connsiteX5" fmla="*/ 19882 w 753206"/>
              <a:gd name="connsiteY5" fmla="*/ 149161 h 399259"/>
              <a:gd name="connsiteX6" fmla="*/ 151700 w 753206"/>
              <a:gd name="connsiteY6" fmla="*/ 0 h 399259"/>
              <a:gd name="connsiteX0" fmla="*/ 131818 w 733324"/>
              <a:gd name="connsiteY0" fmla="*/ 0 h 399259"/>
              <a:gd name="connsiteX1" fmla="*/ 597817 w 733324"/>
              <a:gd name="connsiteY1" fmla="*/ 19872 h 399259"/>
              <a:gd name="connsiteX2" fmla="*/ 733324 w 733324"/>
              <a:gd name="connsiteY2" fmla="*/ 309237 h 399259"/>
              <a:gd name="connsiteX3" fmla="*/ 320940 w 733324"/>
              <a:gd name="connsiteY3" fmla="*/ 399259 h 399259"/>
              <a:gd name="connsiteX4" fmla="*/ 45687 w 733324"/>
              <a:gd name="connsiteY4" fmla="*/ 347284 h 399259"/>
              <a:gd name="connsiteX5" fmla="*/ 0 w 733324"/>
              <a:gd name="connsiteY5" fmla="*/ 149161 h 399259"/>
              <a:gd name="connsiteX6" fmla="*/ 131818 w 733324"/>
              <a:gd name="connsiteY6" fmla="*/ 0 h 399259"/>
              <a:gd name="connsiteX0" fmla="*/ 131818 w 733324"/>
              <a:gd name="connsiteY0" fmla="*/ 0 h 409620"/>
              <a:gd name="connsiteX1" fmla="*/ 597817 w 733324"/>
              <a:gd name="connsiteY1" fmla="*/ 19872 h 409620"/>
              <a:gd name="connsiteX2" fmla="*/ 733324 w 733324"/>
              <a:gd name="connsiteY2" fmla="*/ 309237 h 409620"/>
              <a:gd name="connsiteX3" fmla="*/ 559373 w 733324"/>
              <a:gd name="connsiteY3" fmla="*/ 409620 h 409620"/>
              <a:gd name="connsiteX4" fmla="*/ 45687 w 733324"/>
              <a:gd name="connsiteY4" fmla="*/ 347284 h 409620"/>
              <a:gd name="connsiteX5" fmla="*/ 0 w 733324"/>
              <a:gd name="connsiteY5" fmla="*/ 149161 h 409620"/>
              <a:gd name="connsiteX6" fmla="*/ 131818 w 733324"/>
              <a:gd name="connsiteY6" fmla="*/ 0 h 409620"/>
              <a:gd name="connsiteX0" fmla="*/ 131818 w 772069"/>
              <a:gd name="connsiteY0" fmla="*/ 0 h 409620"/>
              <a:gd name="connsiteX1" fmla="*/ 597817 w 772069"/>
              <a:gd name="connsiteY1" fmla="*/ 19872 h 409620"/>
              <a:gd name="connsiteX2" fmla="*/ 772069 w 772069"/>
              <a:gd name="connsiteY2" fmla="*/ 266498 h 409620"/>
              <a:gd name="connsiteX3" fmla="*/ 559373 w 772069"/>
              <a:gd name="connsiteY3" fmla="*/ 409620 h 409620"/>
              <a:gd name="connsiteX4" fmla="*/ 45687 w 772069"/>
              <a:gd name="connsiteY4" fmla="*/ 347284 h 409620"/>
              <a:gd name="connsiteX5" fmla="*/ 0 w 772069"/>
              <a:gd name="connsiteY5" fmla="*/ 149161 h 409620"/>
              <a:gd name="connsiteX6" fmla="*/ 131818 w 772069"/>
              <a:gd name="connsiteY6" fmla="*/ 0 h 409620"/>
              <a:gd name="connsiteX0" fmla="*/ 131818 w 772069"/>
              <a:gd name="connsiteY0" fmla="*/ 0 h 409620"/>
              <a:gd name="connsiteX1" fmla="*/ 597817 w 772069"/>
              <a:gd name="connsiteY1" fmla="*/ 8216 h 409620"/>
              <a:gd name="connsiteX2" fmla="*/ 772069 w 772069"/>
              <a:gd name="connsiteY2" fmla="*/ 266498 h 409620"/>
              <a:gd name="connsiteX3" fmla="*/ 559373 w 772069"/>
              <a:gd name="connsiteY3" fmla="*/ 409620 h 409620"/>
              <a:gd name="connsiteX4" fmla="*/ 45687 w 772069"/>
              <a:gd name="connsiteY4" fmla="*/ 347284 h 409620"/>
              <a:gd name="connsiteX5" fmla="*/ 0 w 772069"/>
              <a:gd name="connsiteY5" fmla="*/ 149161 h 409620"/>
              <a:gd name="connsiteX6" fmla="*/ 131818 w 772069"/>
              <a:gd name="connsiteY6" fmla="*/ 0 h 409620"/>
              <a:gd name="connsiteX0" fmla="*/ 142249 w 772069"/>
              <a:gd name="connsiteY0" fmla="*/ 0 h 418686"/>
              <a:gd name="connsiteX1" fmla="*/ 597817 w 772069"/>
              <a:gd name="connsiteY1" fmla="*/ 17282 h 418686"/>
              <a:gd name="connsiteX2" fmla="*/ 772069 w 772069"/>
              <a:gd name="connsiteY2" fmla="*/ 275564 h 418686"/>
              <a:gd name="connsiteX3" fmla="*/ 559373 w 772069"/>
              <a:gd name="connsiteY3" fmla="*/ 418686 h 418686"/>
              <a:gd name="connsiteX4" fmla="*/ 45687 w 772069"/>
              <a:gd name="connsiteY4" fmla="*/ 356350 h 418686"/>
              <a:gd name="connsiteX5" fmla="*/ 0 w 772069"/>
              <a:gd name="connsiteY5" fmla="*/ 158227 h 418686"/>
              <a:gd name="connsiteX6" fmla="*/ 142249 w 772069"/>
              <a:gd name="connsiteY6" fmla="*/ 0 h 418686"/>
              <a:gd name="connsiteX0" fmla="*/ 142249 w 730343"/>
              <a:gd name="connsiteY0" fmla="*/ 0 h 418686"/>
              <a:gd name="connsiteX1" fmla="*/ 597817 w 730343"/>
              <a:gd name="connsiteY1" fmla="*/ 17282 h 418686"/>
              <a:gd name="connsiteX2" fmla="*/ 730343 w 730343"/>
              <a:gd name="connsiteY2" fmla="*/ 287220 h 418686"/>
              <a:gd name="connsiteX3" fmla="*/ 559373 w 730343"/>
              <a:gd name="connsiteY3" fmla="*/ 418686 h 418686"/>
              <a:gd name="connsiteX4" fmla="*/ 45687 w 730343"/>
              <a:gd name="connsiteY4" fmla="*/ 356350 h 418686"/>
              <a:gd name="connsiteX5" fmla="*/ 0 w 730343"/>
              <a:gd name="connsiteY5" fmla="*/ 158227 h 418686"/>
              <a:gd name="connsiteX6" fmla="*/ 142249 w 730343"/>
              <a:gd name="connsiteY6" fmla="*/ 0 h 418686"/>
              <a:gd name="connsiteX0" fmla="*/ 142249 w 730343"/>
              <a:gd name="connsiteY0" fmla="*/ 0 h 418686"/>
              <a:gd name="connsiteX1" fmla="*/ 597817 w 730343"/>
              <a:gd name="connsiteY1" fmla="*/ 17282 h 418686"/>
              <a:gd name="connsiteX2" fmla="*/ 730343 w 730343"/>
              <a:gd name="connsiteY2" fmla="*/ 287220 h 418686"/>
              <a:gd name="connsiteX3" fmla="*/ 559373 w 730343"/>
              <a:gd name="connsiteY3" fmla="*/ 418686 h 418686"/>
              <a:gd name="connsiteX4" fmla="*/ 47177 w 730343"/>
              <a:gd name="connsiteY4" fmla="*/ 382252 h 418686"/>
              <a:gd name="connsiteX5" fmla="*/ 0 w 730343"/>
              <a:gd name="connsiteY5" fmla="*/ 158227 h 418686"/>
              <a:gd name="connsiteX6" fmla="*/ 142249 w 730343"/>
              <a:gd name="connsiteY6" fmla="*/ 0 h 418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0343" h="418686">
                <a:moveTo>
                  <a:pt x="142249" y="0"/>
                </a:moveTo>
                <a:lnTo>
                  <a:pt x="597817" y="17282"/>
                </a:lnTo>
                <a:lnTo>
                  <a:pt x="730343" y="287220"/>
                </a:lnTo>
                <a:lnTo>
                  <a:pt x="559373" y="418686"/>
                </a:lnTo>
                <a:lnTo>
                  <a:pt x="47177" y="382252"/>
                </a:lnTo>
                <a:lnTo>
                  <a:pt x="0" y="158227"/>
                </a:lnTo>
                <a:lnTo>
                  <a:pt x="142249"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solidFill>
                <a:srgbClr val="FFFFFF"/>
              </a:solidFill>
            </a:endParaRPr>
          </a:p>
        </p:txBody>
      </p:sp>
      <p:grpSp>
        <p:nvGrpSpPr>
          <p:cNvPr id="81926" name="Grupper 29">
            <a:extLst>
              <a:ext uri="{FF2B5EF4-FFF2-40B4-BE49-F238E27FC236}">
                <a16:creationId xmlns:a16="http://schemas.microsoft.com/office/drawing/2014/main" id="{429D02A1-5878-4067-AEEE-0420D3541272}"/>
              </a:ext>
            </a:extLst>
          </p:cNvPr>
          <p:cNvGrpSpPr>
            <a:grpSpLocks/>
          </p:cNvGrpSpPr>
          <p:nvPr/>
        </p:nvGrpSpPr>
        <p:grpSpPr bwMode="auto">
          <a:xfrm>
            <a:off x="684213" y="447675"/>
            <a:ext cx="476250" cy="385763"/>
            <a:chOff x="469947" y="548187"/>
            <a:chExt cx="476823" cy="384501"/>
          </a:xfrm>
        </p:grpSpPr>
        <p:sp>
          <p:nvSpPr>
            <p:cNvPr id="7" name="Kombinationstegning 6">
              <a:extLst>
                <a:ext uri="{FF2B5EF4-FFF2-40B4-BE49-F238E27FC236}">
                  <a16:creationId xmlns:a16="http://schemas.microsoft.com/office/drawing/2014/main" id="{17551DC0-6780-06D1-0E8B-58C2B4AF98CD}"/>
                </a:ext>
              </a:extLst>
            </p:cNvPr>
            <p:cNvSpPr/>
            <p:nvPr/>
          </p:nvSpPr>
          <p:spPr>
            <a:xfrm>
              <a:off x="469947" y="548187"/>
              <a:ext cx="465697" cy="384501"/>
            </a:xfrm>
            <a:custGeom>
              <a:avLst/>
              <a:gdLst>
                <a:gd name="connsiteX0" fmla="*/ 254524 w 707010"/>
                <a:gd name="connsiteY0" fmla="*/ 0 h 584462"/>
                <a:gd name="connsiteX1" fmla="*/ 622169 w 707010"/>
                <a:gd name="connsiteY1" fmla="*/ 113122 h 584462"/>
                <a:gd name="connsiteX2" fmla="*/ 707010 w 707010"/>
                <a:gd name="connsiteY2" fmla="*/ 499621 h 584462"/>
                <a:gd name="connsiteX3" fmla="*/ 367646 w 707010"/>
                <a:gd name="connsiteY3" fmla="*/ 584462 h 584462"/>
                <a:gd name="connsiteX4" fmla="*/ 0 w 707010"/>
                <a:gd name="connsiteY4" fmla="*/ 377073 h 584462"/>
                <a:gd name="connsiteX5" fmla="*/ 254524 w 707010"/>
                <a:gd name="connsiteY5" fmla="*/ 0 h 58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7010" h="584462">
                  <a:moveTo>
                    <a:pt x="254524" y="0"/>
                  </a:moveTo>
                  <a:lnTo>
                    <a:pt x="622169" y="113122"/>
                  </a:lnTo>
                  <a:lnTo>
                    <a:pt x="707010" y="499621"/>
                  </a:lnTo>
                  <a:lnTo>
                    <a:pt x="367646" y="584462"/>
                  </a:lnTo>
                  <a:lnTo>
                    <a:pt x="0" y="377073"/>
                  </a:lnTo>
                  <a:lnTo>
                    <a:pt x="254524"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solidFill>
                  <a:srgbClr val="FFFFFF"/>
                </a:solidFill>
              </a:endParaRPr>
            </a:p>
          </p:txBody>
        </p:sp>
        <p:sp>
          <p:nvSpPr>
            <p:cNvPr id="81961" name="Tekstfelt 7">
              <a:extLst>
                <a:ext uri="{FF2B5EF4-FFF2-40B4-BE49-F238E27FC236}">
                  <a16:creationId xmlns:a16="http://schemas.microsoft.com/office/drawing/2014/main" id="{9EBD8208-E3B0-1C1D-F148-6E60A08652E3}"/>
                </a:ext>
              </a:extLst>
            </p:cNvPr>
            <p:cNvSpPr txBox="1">
              <a:spLocks noChangeArrowheads="1"/>
            </p:cNvSpPr>
            <p:nvPr/>
          </p:nvSpPr>
          <p:spPr bwMode="auto">
            <a:xfrm>
              <a:off x="503957" y="626916"/>
              <a:ext cx="44281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pPr algn="ctr" eaLnBrk="1" hangingPunct="1"/>
              <a:r>
                <a:rPr lang="da-DK" altLang="da-DK" sz="1600" b="1">
                  <a:solidFill>
                    <a:srgbClr val="FFFFFF"/>
                  </a:solidFill>
                </a:rPr>
                <a:t>1</a:t>
              </a:r>
            </a:p>
          </p:txBody>
        </p:sp>
      </p:grpSp>
      <p:grpSp>
        <p:nvGrpSpPr>
          <p:cNvPr id="81927" name="Grupper 28">
            <a:extLst>
              <a:ext uri="{FF2B5EF4-FFF2-40B4-BE49-F238E27FC236}">
                <a16:creationId xmlns:a16="http://schemas.microsoft.com/office/drawing/2014/main" id="{8A7FC702-37F7-5807-278A-BA7BFB68BDB1}"/>
              </a:ext>
            </a:extLst>
          </p:cNvPr>
          <p:cNvGrpSpPr>
            <a:grpSpLocks/>
          </p:cNvGrpSpPr>
          <p:nvPr/>
        </p:nvGrpSpPr>
        <p:grpSpPr bwMode="auto">
          <a:xfrm>
            <a:off x="1706563" y="2987675"/>
            <a:ext cx="476250" cy="384175"/>
            <a:chOff x="2226753" y="2972752"/>
            <a:chExt cx="476823" cy="384501"/>
          </a:xfrm>
        </p:grpSpPr>
        <p:sp>
          <p:nvSpPr>
            <p:cNvPr id="18" name="Kombinationstegning 17">
              <a:extLst>
                <a:ext uri="{FF2B5EF4-FFF2-40B4-BE49-F238E27FC236}">
                  <a16:creationId xmlns:a16="http://schemas.microsoft.com/office/drawing/2014/main" id="{8FBA408E-7200-6AF3-4293-48277EF2DE21}"/>
                </a:ext>
              </a:extLst>
            </p:cNvPr>
            <p:cNvSpPr/>
            <p:nvPr/>
          </p:nvSpPr>
          <p:spPr>
            <a:xfrm>
              <a:off x="2226753" y="2972752"/>
              <a:ext cx="465697" cy="384501"/>
            </a:xfrm>
            <a:custGeom>
              <a:avLst/>
              <a:gdLst>
                <a:gd name="connsiteX0" fmla="*/ 254524 w 707010"/>
                <a:gd name="connsiteY0" fmla="*/ 0 h 584462"/>
                <a:gd name="connsiteX1" fmla="*/ 622169 w 707010"/>
                <a:gd name="connsiteY1" fmla="*/ 113122 h 584462"/>
                <a:gd name="connsiteX2" fmla="*/ 707010 w 707010"/>
                <a:gd name="connsiteY2" fmla="*/ 499621 h 584462"/>
                <a:gd name="connsiteX3" fmla="*/ 367646 w 707010"/>
                <a:gd name="connsiteY3" fmla="*/ 584462 h 584462"/>
                <a:gd name="connsiteX4" fmla="*/ 0 w 707010"/>
                <a:gd name="connsiteY4" fmla="*/ 377073 h 584462"/>
                <a:gd name="connsiteX5" fmla="*/ 254524 w 707010"/>
                <a:gd name="connsiteY5" fmla="*/ 0 h 58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7010" h="584462">
                  <a:moveTo>
                    <a:pt x="254524" y="0"/>
                  </a:moveTo>
                  <a:lnTo>
                    <a:pt x="622169" y="113122"/>
                  </a:lnTo>
                  <a:lnTo>
                    <a:pt x="707010" y="499621"/>
                  </a:lnTo>
                  <a:lnTo>
                    <a:pt x="367646" y="584462"/>
                  </a:lnTo>
                  <a:lnTo>
                    <a:pt x="0" y="377073"/>
                  </a:lnTo>
                  <a:lnTo>
                    <a:pt x="254524"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solidFill>
                  <a:srgbClr val="FFFFFF"/>
                </a:solidFill>
              </a:endParaRPr>
            </a:p>
          </p:txBody>
        </p:sp>
        <p:sp>
          <p:nvSpPr>
            <p:cNvPr id="81959" name="Tekstfelt 18">
              <a:extLst>
                <a:ext uri="{FF2B5EF4-FFF2-40B4-BE49-F238E27FC236}">
                  <a16:creationId xmlns:a16="http://schemas.microsoft.com/office/drawing/2014/main" id="{64D2A1CC-9BE5-E2B3-AB49-AFC0A71D0FAE}"/>
                </a:ext>
              </a:extLst>
            </p:cNvPr>
            <p:cNvSpPr txBox="1">
              <a:spLocks noChangeArrowheads="1"/>
            </p:cNvSpPr>
            <p:nvPr/>
          </p:nvSpPr>
          <p:spPr bwMode="auto">
            <a:xfrm>
              <a:off x="2260763" y="3051481"/>
              <a:ext cx="44281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pPr algn="ctr" eaLnBrk="1" hangingPunct="1"/>
              <a:r>
                <a:rPr lang="da-DK" altLang="da-DK" sz="1600" b="1">
                  <a:solidFill>
                    <a:srgbClr val="FFFFFF"/>
                  </a:solidFill>
                </a:rPr>
                <a:t>2</a:t>
              </a:r>
            </a:p>
          </p:txBody>
        </p:sp>
      </p:grpSp>
      <p:grpSp>
        <p:nvGrpSpPr>
          <p:cNvPr id="81928" name="Grupper 27">
            <a:extLst>
              <a:ext uri="{FF2B5EF4-FFF2-40B4-BE49-F238E27FC236}">
                <a16:creationId xmlns:a16="http://schemas.microsoft.com/office/drawing/2014/main" id="{79736629-5079-E3D8-CA32-0B4AA7DE9032}"/>
              </a:ext>
            </a:extLst>
          </p:cNvPr>
          <p:cNvGrpSpPr>
            <a:grpSpLocks/>
          </p:cNvGrpSpPr>
          <p:nvPr/>
        </p:nvGrpSpPr>
        <p:grpSpPr bwMode="auto">
          <a:xfrm>
            <a:off x="4821238" y="1497013"/>
            <a:ext cx="476250" cy="385762"/>
            <a:chOff x="5250770" y="1167045"/>
            <a:chExt cx="476823" cy="384501"/>
          </a:xfrm>
        </p:grpSpPr>
        <p:sp>
          <p:nvSpPr>
            <p:cNvPr id="21" name="Kombinationstegning 20">
              <a:extLst>
                <a:ext uri="{FF2B5EF4-FFF2-40B4-BE49-F238E27FC236}">
                  <a16:creationId xmlns:a16="http://schemas.microsoft.com/office/drawing/2014/main" id="{2128F62C-AAFC-4872-C723-1316E487F642}"/>
                </a:ext>
              </a:extLst>
            </p:cNvPr>
            <p:cNvSpPr/>
            <p:nvPr/>
          </p:nvSpPr>
          <p:spPr>
            <a:xfrm>
              <a:off x="5250770" y="1167045"/>
              <a:ext cx="465697" cy="384501"/>
            </a:xfrm>
            <a:custGeom>
              <a:avLst/>
              <a:gdLst>
                <a:gd name="connsiteX0" fmla="*/ 254524 w 707010"/>
                <a:gd name="connsiteY0" fmla="*/ 0 h 584462"/>
                <a:gd name="connsiteX1" fmla="*/ 622169 w 707010"/>
                <a:gd name="connsiteY1" fmla="*/ 113122 h 584462"/>
                <a:gd name="connsiteX2" fmla="*/ 707010 w 707010"/>
                <a:gd name="connsiteY2" fmla="*/ 499621 h 584462"/>
                <a:gd name="connsiteX3" fmla="*/ 367646 w 707010"/>
                <a:gd name="connsiteY3" fmla="*/ 584462 h 584462"/>
                <a:gd name="connsiteX4" fmla="*/ 0 w 707010"/>
                <a:gd name="connsiteY4" fmla="*/ 377073 h 584462"/>
                <a:gd name="connsiteX5" fmla="*/ 254524 w 707010"/>
                <a:gd name="connsiteY5" fmla="*/ 0 h 58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7010" h="584462">
                  <a:moveTo>
                    <a:pt x="254524" y="0"/>
                  </a:moveTo>
                  <a:lnTo>
                    <a:pt x="622169" y="113122"/>
                  </a:lnTo>
                  <a:lnTo>
                    <a:pt x="707010" y="499621"/>
                  </a:lnTo>
                  <a:lnTo>
                    <a:pt x="367646" y="584462"/>
                  </a:lnTo>
                  <a:lnTo>
                    <a:pt x="0" y="377073"/>
                  </a:lnTo>
                  <a:lnTo>
                    <a:pt x="254524"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solidFill>
                  <a:srgbClr val="FFFFFF"/>
                </a:solidFill>
              </a:endParaRPr>
            </a:p>
          </p:txBody>
        </p:sp>
        <p:sp>
          <p:nvSpPr>
            <p:cNvPr id="81957" name="Tekstfelt 21">
              <a:extLst>
                <a:ext uri="{FF2B5EF4-FFF2-40B4-BE49-F238E27FC236}">
                  <a16:creationId xmlns:a16="http://schemas.microsoft.com/office/drawing/2014/main" id="{50616C99-679F-FF27-3400-172492132CAC}"/>
                </a:ext>
              </a:extLst>
            </p:cNvPr>
            <p:cNvSpPr txBox="1">
              <a:spLocks noChangeArrowheads="1"/>
            </p:cNvSpPr>
            <p:nvPr/>
          </p:nvSpPr>
          <p:spPr bwMode="auto">
            <a:xfrm>
              <a:off x="5284780" y="1245774"/>
              <a:ext cx="44281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pPr algn="ctr" eaLnBrk="1" hangingPunct="1"/>
              <a:r>
                <a:rPr lang="da-DK" altLang="da-DK" sz="1600" b="1">
                  <a:solidFill>
                    <a:srgbClr val="FFFFFF"/>
                  </a:solidFill>
                </a:rPr>
                <a:t>3</a:t>
              </a:r>
            </a:p>
          </p:txBody>
        </p:sp>
      </p:grpSp>
      <p:pic>
        <p:nvPicPr>
          <p:cNvPr id="81929" name="Billede 24">
            <a:extLst>
              <a:ext uri="{FF2B5EF4-FFF2-40B4-BE49-F238E27FC236}">
                <a16:creationId xmlns:a16="http://schemas.microsoft.com/office/drawing/2014/main" id="{22B30E8A-FA4E-7309-B1CC-60061919D7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4088" y="4056063"/>
            <a:ext cx="1587500"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30" name="Billede 26">
            <a:extLst>
              <a:ext uri="{FF2B5EF4-FFF2-40B4-BE49-F238E27FC236}">
                <a16:creationId xmlns:a16="http://schemas.microsoft.com/office/drawing/2014/main" id="{2FFA28A8-BF62-B895-BA4E-198BAD1F71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163" y="4813300"/>
            <a:ext cx="10096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31" name="Tekstfelt 30">
            <a:extLst>
              <a:ext uri="{FF2B5EF4-FFF2-40B4-BE49-F238E27FC236}">
                <a16:creationId xmlns:a16="http://schemas.microsoft.com/office/drawing/2014/main" id="{5AEF7FD1-279C-450B-A467-296F9EAEBAD9}"/>
              </a:ext>
            </a:extLst>
          </p:cNvPr>
          <p:cNvSpPr txBox="1">
            <a:spLocks noChangeArrowheads="1"/>
          </p:cNvSpPr>
          <p:nvPr/>
        </p:nvSpPr>
        <p:spPr bwMode="auto">
          <a:xfrm>
            <a:off x="1225550" y="588963"/>
            <a:ext cx="25034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pPr eaLnBrk="1" hangingPunct="1"/>
            <a:r>
              <a:rPr lang="da-DK" altLang="da-DK" sz="1200" b="1">
                <a:solidFill>
                  <a:srgbClr val="76B72A"/>
                </a:solidFill>
                <a:ea typeface="Calibri" panose="020F0502020204030204" pitchFamily="34" charset="0"/>
                <a:cs typeface="Times New Roman" panose="02020603050405020304" pitchFamily="18" charset="0"/>
              </a:rPr>
              <a:t>UNDGÅ, AT SOCIALE OVERDRIVELSER OPSTÅR – DET VIL JEG GØRE:</a:t>
            </a:r>
          </a:p>
        </p:txBody>
      </p:sp>
      <p:sp>
        <p:nvSpPr>
          <p:cNvPr id="81932" name="Tekstfelt 31">
            <a:extLst>
              <a:ext uri="{FF2B5EF4-FFF2-40B4-BE49-F238E27FC236}">
                <a16:creationId xmlns:a16="http://schemas.microsoft.com/office/drawing/2014/main" id="{2F7ABEC7-3C09-236E-FCB5-4774DCBC68DD}"/>
              </a:ext>
            </a:extLst>
          </p:cNvPr>
          <p:cNvSpPr txBox="1">
            <a:spLocks noChangeArrowheads="1"/>
          </p:cNvSpPr>
          <p:nvPr/>
        </p:nvSpPr>
        <p:spPr bwMode="auto">
          <a:xfrm>
            <a:off x="5394325" y="1679575"/>
            <a:ext cx="2503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pPr eaLnBrk="1" hangingPunct="1"/>
            <a:r>
              <a:rPr lang="da-DK" altLang="da-DK" sz="1200" b="1">
                <a:solidFill>
                  <a:srgbClr val="76B72A"/>
                </a:solidFill>
                <a:ea typeface="Calibri" panose="020F0502020204030204" pitchFamily="34" charset="0"/>
                <a:cs typeface="Times New Roman" panose="02020603050405020304" pitchFamily="18" charset="0"/>
              </a:rPr>
              <a:t>SKAB DET GODE FÆLLESSKAB </a:t>
            </a:r>
            <a:br>
              <a:rPr lang="da-DK" altLang="da-DK" sz="1200" b="1">
                <a:solidFill>
                  <a:srgbClr val="76B72A"/>
                </a:solidFill>
                <a:ea typeface="Calibri" panose="020F0502020204030204" pitchFamily="34" charset="0"/>
                <a:cs typeface="Times New Roman" panose="02020603050405020304" pitchFamily="18" charset="0"/>
              </a:rPr>
            </a:br>
            <a:r>
              <a:rPr lang="da-DK" altLang="da-DK" sz="1200" b="1">
                <a:solidFill>
                  <a:srgbClr val="76B72A"/>
                </a:solidFill>
                <a:ea typeface="Calibri" panose="020F0502020204030204" pitchFamily="34" charset="0"/>
                <a:cs typeface="Times New Roman" panose="02020603050405020304" pitchFamily="18" charset="0"/>
              </a:rPr>
              <a:t>– DET VIL JEG GØRE:</a:t>
            </a:r>
          </a:p>
        </p:txBody>
      </p:sp>
      <p:sp>
        <p:nvSpPr>
          <p:cNvPr id="81933" name="Tekstfelt 32">
            <a:extLst>
              <a:ext uri="{FF2B5EF4-FFF2-40B4-BE49-F238E27FC236}">
                <a16:creationId xmlns:a16="http://schemas.microsoft.com/office/drawing/2014/main" id="{FF9F1DB0-D849-169D-EE64-6AA3D71A8AD5}"/>
              </a:ext>
            </a:extLst>
          </p:cNvPr>
          <p:cNvSpPr txBox="1">
            <a:spLocks noChangeArrowheads="1"/>
          </p:cNvSpPr>
          <p:nvPr/>
        </p:nvSpPr>
        <p:spPr bwMode="auto">
          <a:xfrm>
            <a:off x="2301875" y="3086100"/>
            <a:ext cx="2503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pPr eaLnBrk="1" hangingPunct="1"/>
            <a:r>
              <a:rPr lang="da-DK" altLang="da-DK" sz="1200" b="1">
                <a:solidFill>
                  <a:srgbClr val="76B72A"/>
                </a:solidFill>
                <a:ea typeface="Calibri" panose="020F0502020204030204" pitchFamily="34" charset="0"/>
                <a:cs typeface="Times New Roman" panose="02020603050405020304" pitchFamily="18" charset="0"/>
              </a:rPr>
              <a:t>SIG FRA, NÅR DU IKKE VIL VÆRE MED </a:t>
            </a:r>
            <a:br>
              <a:rPr lang="da-DK" altLang="da-DK" sz="1200" b="1">
                <a:solidFill>
                  <a:srgbClr val="76B72A"/>
                </a:solidFill>
                <a:ea typeface="Calibri" panose="020F0502020204030204" pitchFamily="34" charset="0"/>
                <a:cs typeface="Times New Roman" panose="02020603050405020304" pitchFamily="18" charset="0"/>
              </a:rPr>
            </a:br>
            <a:r>
              <a:rPr lang="da-DK" altLang="da-DK" sz="1200" b="1">
                <a:solidFill>
                  <a:srgbClr val="76B72A"/>
                </a:solidFill>
                <a:ea typeface="Calibri" panose="020F0502020204030204" pitchFamily="34" charset="0"/>
                <a:cs typeface="Times New Roman" panose="02020603050405020304" pitchFamily="18" charset="0"/>
              </a:rPr>
              <a:t>– DET VIL JEG GØRE:</a:t>
            </a:r>
          </a:p>
        </p:txBody>
      </p:sp>
      <p:graphicFrame>
        <p:nvGraphicFramePr>
          <p:cNvPr id="24" name="Tabel 23">
            <a:extLst>
              <a:ext uri="{FF2B5EF4-FFF2-40B4-BE49-F238E27FC236}">
                <a16:creationId xmlns:a16="http://schemas.microsoft.com/office/drawing/2014/main" id="{A1C0C41D-92A1-CB93-1222-1D38ECFC2D22}"/>
              </a:ext>
            </a:extLst>
          </p:cNvPr>
          <p:cNvGraphicFramePr>
            <a:graphicFrameLocks noGrp="1"/>
          </p:cNvGraphicFramePr>
          <p:nvPr/>
        </p:nvGraphicFramePr>
        <p:xfrm>
          <a:off x="668338" y="1214438"/>
          <a:ext cx="3302000" cy="1343025"/>
        </p:xfrm>
        <a:graphic>
          <a:graphicData uri="http://schemas.openxmlformats.org/drawingml/2006/table">
            <a:tbl>
              <a:tblPr firstRow="1" bandRow="1">
                <a:tableStyleId>{5C22544A-7EE6-4342-B048-85BDC9FD1C3A}</a:tableStyleId>
              </a:tblPr>
              <a:tblGrid>
                <a:gridCol w="3302000">
                  <a:extLst>
                    <a:ext uri="{9D8B030D-6E8A-4147-A177-3AD203B41FA5}">
                      <a16:colId xmlns:a16="http://schemas.microsoft.com/office/drawing/2014/main" val="20000"/>
                    </a:ext>
                  </a:extLst>
                </a:gridCol>
              </a:tblGrid>
              <a:tr h="447675">
                <a:tc>
                  <a:txBody>
                    <a:bodyPr/>
                    <a:lstStyle/>
                    <a:p>
                      <a:r>
                        <a:rPr lang="da-DK" sz="1600" b="0" dirty="0">
                          <a:solidFill>
                            <a:schemeClr val="tx1"/>
                          </a:solidFill>
                        </a:rPr>
                        <a:t>1. </a:t>
                      </a:r>
                    </a:p>
                  </a:txBody>
                  <a:tcPr marL="0" marR="0" marT="36028" marB="36028">
                    <a:lnL w="12700" cmpd="sng">
                      <a:noFill/>
                    </a:lnL>
                    <a:lnR w="12700" cmpd="sng">
                      <a:noFill/>
                    </a:lnR>
                    <a:lnT w="6350"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47675">
                <a:tc>
                  <a:txBody>
                    <a:bodyPr/>
                    <a:lstStyle/>
                    <a:p>
                      <a:r>
                        <a:rPr lang="da-DK" sz="1600" b="0" dirty="0">
                          <a:solidFill>
                            <a:schemeClr val="tx1"/>
                          </a:solidFill>
                        </a:rPr>
                        <a:t>2. </a:t>
                      </a:r>
                    </a:p>
                  </a:txBody>
                  <a:tcPr marL="0" marR="0" marT="36028" marB="360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47675">
                <a:tc>
                  <a:txBody>
                    <a:bodyPr/>
                    <a:lstStyle/>
                    <a:p>
                      <a:r>
                        <a:rPr lang="da-DK" sz="1600" b="0" dirty="0">
                          <a:solidFill>
                            <a:schemeClr val="tx1"/>
                          </a:solidFill>
                        </a:rPr>
                        <a:t>3. </a:t>
                      </a:r>
                    </a:p>
                  </a:txBody>
                  <a:tcPr marL="0" marR="0" marT="36028" marB="360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graphicFrame>
        <p:nvGraphicFramePr>
          <p:cNvPr id="34" name="Tabel 33">
            <a:extLst>
              <a:ext uri="{FF2B5EF4-FFF2-40B4-BE49-F238E27FC236}">
                <a16:creationId xmlns:a16="http://schemas.microsoft.com/office/drawing/2014/main" id="{B6E9D650-5E4E-A794-4B2D-A9D384E2B382}"/>
              </a:ext>
            </a:extLst>
          </p:cNvPr>
          <p:cNvGraphicFramePr>
            <a:graphicFrameLocks noGrp="1"/>
          </p:cNvGraphicFramePr>
          <p:nvPr/>
        </p:nvGraphicFramePr>
        <p:xfrm>
          <a:off x="1897063" y="3687763"/>
          <a:ext cx="3302000" cy="1341437"/>
        </p:xfrm>
        <a:graphic>
          <a:graphicData uri="http://schemas.openxmlformats.org/drawingml/2006/table">
            <a:tbl>
              <a:tblPr firstRow="1" bandRow="1">
                <a:tableStyleId>{5C22544A-7EE6-4342-B048-85BDC9FD1C3A}</a:tableStyleId>
              </a:tblPr>
              <a:tblGrid>
                <a:gridCol w="3302000">
                  <a:extLst>
                    <a:ext uri="{9D8B030D-6E8A-4147-A177-3AD203B41FA5}">
                      <a16:colId xmlns:a16="http://schemas.microsoft.com/office/drawing/2014/main" val="20000"/>
                    </a:ext>
                  </a:extLst>
                </a:gridCol>
              </a:tblGrid>
              <a:tr h="447146">
                <a:tc>
                  <a:txBody>
                    <a:bodyPr/>
                    <a:lstStyle/>
                    <a:p>
                      <a:r>
                        <a:rPr lang="da-DK" sz="1600" b="0" dirty="0">
                          <a:solidFill>
                            <a:schemeClr val="bg1"/>
                          </a:solidFill>
                        </a:rPr>
                        <a:t>1. </a:t>
                      </a:r>
                    </a:p>
                  </a:txBody>
                  <a:tcPr marL="0" marR="0" marT="35986" marB="35986">
                    <a:lnL w="12700" cmpd="sng">
                      <a:noFill/>
                    </a:lnL>
                    <a:lnR w="12700" cmpd="sng">
                      <a:noFill/>
                    </a:lnR>
                    <a:lnT w="6350"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47146">
                <a:tc>
                  <a:txBody>
                    <a:bodyPr/>
                    <a:lstStyle/>
                    <a:p>
                      <a:r>
                        <a:rPr lang="da-DK" sz="1600" b="0" dirty="0">
                          <a:solidFill>
                            <a:schemeClr val="bg1"/>
                          </a:solidFill>
                        </a:rPr>
                        <a:t>2. </a:t>
                      </a:r>
                    </a:p>
                  </a:txBody>
                  <a:tcPr marL="0" marR="0" marT="35986" marB="35986">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47146">
                <a:tc>
                  <a:txBody>
                    <a:bodyPr/>
                    <a:lstStyle/>
                    <a:p>
                      <a:r>
                        <a:rPr lang="da-DK" sz="1600" b="0" dirty="0">
                          <a:solidFill>
                            <a:schemeClr val="bg1"/>
                          </a:solidFill>
                        </a:rPr>
                        <a:t>3. </a:t>
                      </a:r>
                    </a:p>
                  </a:txBody>
                  <a:tcPr marL="0" marR="0" marT="35986" marB="35986">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graphicFrame>
        <p:nvGraphicFramePr>
          <p:cNvPr id="35" name="Tabel 34">
            <a:extLst>
              <a:ext uri="{FF2B5EF4-FFF2-40B4-BE49-F238E27FC236}">
                <a16:creationId xmlns:a16="http://schemas.microsoft.com/office/drawing/2014/main" id="{DED769F0-5260-3CFD-DDFC-5626C641FF77}"/>
              </a:ext>
            </a:extLst>
          </p:cNvPr>
          <p:cNvGraphicFramePr>
            <a:graphicFrameLocks noGrp="1"/>
          </p:cNvGraphicFramePr>
          <p:nvPr/>
        </p:nvGraphicFramePr>
        <p:xfrm>
          <a:off x="5249863" y="2222500"/>
          <a:ext cx="3038475" cy="1341438"/>
        </p:xfrm>
        <a:graphic>
          <a:graphicData uri="http://schemas.openxmlformats.org/drawingml/2006/table">
            <a:tbl>
              <a:tblPr firstRow="1" bandRow="1">
                <a:tableStyleId>{5C22544A-7EE6-4342-B048-85BDC9FD1C3A}</a:tableStyleId>
              </a:tblPr>
              <a:tblGrid>
                <a:gridCol w="3038475">
                  <a:extLst>
                    <a:ext uri="{9D8B030D-6E8A-4147-A177-3AD203B41FA5}">
                      <a16:colId xmlns:a16="http://schemas.microsoft.com/office/drawing/2014/main" val="20000"/>
                    </a:ext>
                  </a:extLst>
                </a:gridCol>
              </a:tblGrid>
              <a:tr h="447146">
                <a:tc>
                  <a:txBody>
                    <a:bodyPr/>
                    <a:lstStyle/>
                    <a:p>
                      <a:r>
                        <a:rPr lang="da-DK" sz="1600" b="0" dirty="0">
                          <a:solidFill>
                            <a:schemeClr val="tx1"/>
                          </a:solidFill>
                        </a:rPr>
                        <a:t>1. </a:t>
                      </a:r>
                    </a:p>
                  </a:txBody>
                  <a:tcPr marL="0" marR="0" marT="35986" marB="35986">
                    <a:lnL w="12700" cmpd="sng">
                      <a:noFill/>
                    </a:lnL>
                    <a:lnR w="12700" cmpd="sng">
                      <a:noFill/>
                    </a:lnR>
                    <a:lnT w="6350"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47146">
                <a:tc>
                  <a:txBody>
                    <a:bodyPr/>
                    <a:lstStyle/>
                    <a:p>
                      <a:r>
                        <a:rPr lang="da-DK" sz="1600" b="0" dirty="0">
                          <a:solidFill>
                            <a:schemeClr val="tx1"/>
                          </a:solidFill>
                        </a:rPr>
                        <a:t>2. </a:t>
                      </a:r>
                    </a:p>
                  </a:txBody>
                  <a:tcPr marL="0" marR="0" marT="35986" marB="35986">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47146">
                <a:tc>
                  <a:txBody>
                    <a:bodyPr/>
                    <a:lstStyle/>
                    <a:p>
                      <a:r>
                        <a:rPr lang="da-DK" sz="1600" b="0" dirty="0">
                          <a:solidFill>
                            <a:schemeClr val="tx1"/>
                          </a:solidFill>
                        </a:rPr>
                        <a:t>3. </a:t>
                      </a:r>
                    </a:p>
                  </a:txBody>
                  <a:tcPr marL="0" marR="0" marT="35986" marB="35986">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pic>
        <p:nvPicPr>
          <p:cNvPr id="81955" name="Billede 35">
            <a:extLst>
              <a:ext uri="{FF2B5EF4-FFF2-40B4-BE49-F238E27FC236}">
                <a16:creationId xmlns:a16="http://schemas.microsoft.com/office/drawing/2014/main" id="{D0504547-D1F4-1306-D20D-6C3E0DA5DF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254000"/>
            <a:ext cx="426085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Billede 16">
            <a:extLst>
              <a:ext uri="{FF2B5EF4-FFF2-40B4-BE49-F238E27FC236}">
                <a16:creationId xmlns:a16="http://schemas.microsoft.com/office/drawing/2014/main" id="{23493BFD-801C-08E8-440A-5B8502C5BF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0788" y="0"/>
            <a:ext cx="6653212"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9" name="Pladsholder til indhold 5">
            <a:extLst>
              <a:ext uri="{FF2B5EF4-FFF2-40B4-BE49-F238E27FC236}">
                <a16:creationId xmlns:a16="http://schemas.microsoft.com/office/drawing/2014/main" id="{58EBFD71-239F-2B11-564E-ABA94C507D9A}"/>
              </a:ext>
            </a:extLst>
          </p:cNvPr>
          <p:cNvGraphicFramePr>
            <a:graphicFrameLocks/>
          </p:cNvGraphicFramePr>
          <p:nvPr/>
        </p:nvGraphicFramePr>
        <p:xfrm>
          <a:off x="635000" y="1374775"/>
          <a:ext cx="7875588" cy="1160463"/>
        </p:xfrm>
        <a:graphic>
          <a:graphicData uri="http://schemas.openxmlformats.org/drawingml/2006/table">
            <a:tbl>
              <a:tblPr firstRow="1" firstCol="1" bandRow="1">
                <a:tableStyleId>{F5AB1C69-6EDB-4FF4-983F-18BD219EF322}</a:tableStyleId>
              </a:tblPr>
              <a:tblGrid>
                <a:gridCol w="434488">
                  <a:extLst>
                    <a:ext uri="{9D8B030D-6E8A-4147-A177-3AD203B41FA5}">
                      <a16:colId xmlns:a16="http://schemas.microsoft.com/office/drawing/2014/main" val="20000"/>
                    </a:ext>
                  </a:extLst>
                </a:gridCol>
                <a:gridCol w="6639380">
                  <a:extLst>
                    <a:ext uri="{9D8B030D-6E8A-4147-A177-3AD203B41FA5}">
                      <a16:colId xmlns:a16="http://schemas.microsoft.com/office/drawing/2014/main" val="20001"/>
                    </a:ext>
                  </a:extLst>
                </a:gridCol>
                <a:gridCol w="801720">
                  <a:extLst>
                    <a:ext uri="{9D8B030D-6E8A-4147-A177-3AD203B41FA5}">
                      <a16:colId xmlns:a16="http://schemas.microsoft.com/office/drawing/2014/main" val="20002"/>
                    </a:ext>
                  </a:extLst>
                </a:gridCol>
              </a:tblGrid>
              <a:tr h="366384">
                <a:tc gridSpan="2">
                  <a:txBody>
                    <a:bodyPr/>
                    <a:lstStyle/>
                    <a:p>
                      <a:pPr>
                        <a:lnSpc>
                          <a:spcPct val="107000"/>
                        </a:lnSpc>
                        <a:spcAft>
                          <a:spcPts val="800"/>
                        </a:spcAft>
                      </a:pPr>
                      <a:r>
                        <a:rPr lang="da-DK" sz="1600" b="1" dirty="0">
                          <a:solidFill>
                            <a:schemeClr val="tx1"/>
                          </a:solidFill>
                          <a:effectLst/>
                          <a:latin typeface="Calibri"/>
                          <a:ea typeface="Calibri"/>
                          <a:cs typeface="Times New Roman"/>
                        </a:rPr>
                        <a:t>           </a:t>
                      </a:r>
                      <a:r>
                        <a:rPr lang="da-DK" sz="1400" b="1" dirty="0">
                          <a:solidFill>
                            <a:schemeClr val="tx1"/>
                          </a:solidFill>
                          <a:effectLst/>
                          <a:latin typeface="Calibri"/>
                          <a:ea typeface="Calibri"/>
                          <a:cs typeface="Times New Roman"/>
                        </a:rPr>
                        <a:t>HJÆLP</a:t>
                      </a:r>
                      <a:r>
                        <a:rPr lang="da-DK" sz="1400" b="1" baseline="0" dirty="0">
                          <a:solidFill>
                            <a:schemeClr val="tx1"/>
                          </a:solidFill>
                          <a:effectLst/>
                          <a:latin typeface="Calibri"/>
                          <a:ea typeface="Calibri"/>
                          <a:cs typeface="Times New Roman"/>
                        </a:rPr>
                        <a:t> DE UNGE MED AT FÅ ET REALISTISK BILLEDE AF DE ANDRE. HVAD KAN I GØRE?</a:t>
                      </a:r>
                      <a:endParaRPr lang="da-DK" sz="1400" b="1" dirty="0">
                        <a:solidFill>
                          <a:schemeClr val="tx1"/>
                        </a:solidFill>
                        <a:effectLst/>
                        <a:latin typeface="Calibri"/>
                        <a:ea typeface="Calibri"/>
                        <a:cs typeface="Times New Roman"/>
                      </a:endParaRPr>
                    </a:p>
                  </a:txBody>
                  <a:tcPr marL="0" marR="68398" marT="35699" marB="71398">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nSpc>
                          <a:spcPct val="107000"/>
                        </a:lnSpc>
                        <a:spcAft>
                          <a:spcPts val="800"/>
                        </a:spcAft>
                      </a:pPr>
                      <a:endParaRPr lang="da-DK" sz="1800" b="1" dirty="0">
                        <a:solidFill>
                          <a:schemeClr val="tx1"/>
                        </a:solidFill>
                        <a:effectLst/>
                        <a:latin typeface="Calibri"/>
                        <a:ea typeface="Calibri"/>
                        <a:cs typeface="Times New Roman"/>
                      </a:endParaRPr>
                    </a:p>
                  </a:txBody>
                  <a:tcPr marL="68580" marR="68580" marT="0" marB="0">
                    <a:lnL w="6350" cap="flat" cmpd="sng" algn="ctr">
                      <a:noFill/>
                      <a:prstDash val="solid"/>
                      <a:round/>
                      <a:headEnd type="none" w="med" len="med"/>
                      <a:tailEnd type="none" w="med" len="med"/>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1800"/>
                        </a:lnSpc>
                        <a:spcAft>
                          <a:spcPts val="0"/>
                        </a:spcAft>
                      </a:pPr>
                      <a:endParaRPr lang="da-DK" sz="1600" b="1" dirty="0">
                        <a:solidFill>
                          <a:schemeClr val="accent1"/>
                        </a:solidFill>
                        <a:effectLst/>
                        <a:latin typeface="+mn-lt"/>
                        <a:ea typeface="Calibri"/>
                        <a:cs typeface="Times New Roman"/>
                      </a:endParaRPr>
                    </a:p>
                  </a:txBody>
                  <a:tcPr marL="68578" marR="68578" marT="35699" marB="71398">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64693">
                <a:tc>
                  <a:txBody>
                    <a:bodyPr/>
                    <a:lstStyle/>
                    <a:p>
                      <a:pPr algn="ctr">
                        <a:lnSpc>
                          <a:spcPts val="1000"/>
                        </a:lnSpc>
                        <a:spcAft>
                          <a:spcPts val="0"/>
                        </a:spcAft>
                      </a:pPr>
                      <a:r>
                        <a:rPr lang="da-DK" sz="1200" b="0" dirty="0">
                          <a:solidFill>
                            <a:schemeClr val="tx1"/>
                          </a:solidFill>
                          <a:effectLst/>
                          <a:latin typeface="Arial" pitchFamily="34" charset="0"/>
                          <a:ea typeface="Calibri"/>
                          <a:cs typeface="Arial" pitchFamily="34" charset="0"/>
                        </a:rPr>
                        <a:t>1</a:t>
                      </a:r>
                    </a:p>
                  </a:txBody>
                  <a:tcPr marL="71998" marR="35999" marT="89247" marB="35699">
                    <a:lnL w="12700" cmpd="sng">
                      <a:noFill/>
                    </a:lnL>
                    <a:lnR w="635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nSpc>
                          <a:spcPct val="107000"/>
                        </a:lnSpc>
                        <a:spcAft>
                          <a:spcPts val="800"/>
                        </a:spcAft>
                      </a:pPr>
                      <a:endParaRPr lang="da-DK" sz="1500" dirty="0">
                        <a:effectLst/>
                        <a:latin typeface="Calibri"/>
                        <a:ea typeface="Calibri"/>
                        <a:cs typeface="Times New Roman"/>
                      </a:endParaRPr>
                    </a:p>
                  </a:txBody>
                  <a:tcPr marL="68578" marR="68578" marT="0" marB="0">
                    <a:lnL w="6350" cap="flat" cmpd="sng" algn="ctr">
                      <a:noFill/>
                      <a:prstDash val="solid"/>
                      <a:round/>
                      <a:headEnd type="none" w="med" len="med"/>
                      <a:tailEnd type="none" w="med" len="med"/>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1500"/>
                        </a:lnSpc>
                        <a:spcAft>
                          <a:spcPts val="0"/>
                        </a:spcAft>
                      </a:pPr>
                      <a:endParaRPr lang="da-DK" sz="1500" b="1" dirty="0">
                        <a:solidFill>
                          <a:schemeClr val="accent1"/>
                        </a:solidFill>
                        <a:effectLst/>
                        <a:latin typeface="+mn-lt"/>
                        <a:ea typeface="Calibri"/>
                        <a:cs typeface="Times New Roman"/>
                      </a:endParaRPr>
                    </a:p>
                  </a:txBody>
                  <a:tcPr marL="71998" marR="35999" marT="35699" marB="35699">
                    <a:lnL w="12700" cmpd="sng">
                      <a:noFill/>
                    </a:lnL>
                    <a:lnR w="635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64693">
                <a:tc>
                  <a:txBody>
                    <a:bodyPr/>
                    <a:lstStyle/>
                    <a:p>
                      <a:pPr algn="ctr">
                        <a:lnSpc>
                          <a:spcPts val="1000"/>
                        </a:lnSpc>
                        <a:spcAft>
                          <a:spcPts val="0"/>
                        </a:spcAft>
                      </a:pPr>
                      <a:r>
                        <a:rPr lang="da-DK" sz="1200" b="0" dirty="0">
                          <a:solidFill>
                            <a:schemeClr val="tx1"/>
                          </a:solidFill>
                          <a:effectLst/>
                          <a:latin typeface="Arial" pitchFamily="34" charset="0"/>
                          <a:ea typeface="Calibri"/>
                          <a:cs typeface="Arial" pitchFamily="34" charset="0"/>
                        </a:rPr>
                        <a:t>2</a:t>
                      </a:r>
                    </a:p>
                  </a:txBody>
                  <a:tcPr marL="71998" marR="35999" marT="89247" marB="35699">
                    <a:lnL w="12700" cmpd="sng">
                      <a:noFill/>
                    </a:lnL>
                    <a:lnR w="635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nSpc>
                          <a:spcPct val="107000"/>
                        </a:lnSpc>
                        <a:spcAft>
                          <a:spcPts val="800"/>
                        </a:spcAft>
                      </a:pPr>
                      <a:endParaRPr lang="da-DK" sz="1500" dirty="0">
                        <a:effectLst/>
                        <a:latin typeface="Calibri"/>
                        <a:ea typeface="Calibri"/>
                        <a:cs typeface="Times New Roman"/>
                      </a:endParaRPr>
                    </a:p>
                  </a:txBody>
                  <a:tcPr marL="68578" marR="68578" marT="0" marB="0">
                    <a:lnL w="6350" cap="flat" cmpd="sng" algn="ctr">
                      <a:noFill/>
                      <a:prstDash val="solid"/>
                      <a:round/>
                      <a:headEnd type="none" w="med" len="med"/>
                      <a:tailEnd type="none" w="med" len="med"/>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1500"/>
                        </a:lnSpc>
                        <a:spcAft>
                          <a:spcPts val="0"/>
                        </a:spcAft>
                      </a:pPr>
                      <a:endParaRPr lang="da-DK" sz="1500" b="1" dirty="0">
                        <a:solidFill>
                          <a:schemeClr val="accent1"/>
                        </a:solidFill>
                        <a:effectLst/>
                        <a:latin typeface="+mn-lt"/>
                        <a:ea typeface="Calibri"/>
                        <a:cs typeface="Times New Roman"/>
                      </a:endParaRPr>
                    </a:p>
                  </a:txBody>
                  <a:tcPr marL="71998" marR="35999" marT="35699" marB="35699">
                    <a:lnL w="12700" cmpd="sng">
                      <a:noFill/>
                    </a:lnL>
                    <a:lnR w="635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64693">
                <a:tc>
                  <a:txBody>
                    <a:bodyPr/>
                    <a:lstStyle/>
                    <a:p>
                      <a:pPr algn="ctr">
                        <a:lnSpc>
                          <a:spcPts val="1000"/>
                        </a:lnSpc>
                        <a:spcAft>
                          <a:spcPts val="0"/>
                        </a:spcAft>
                      </a:pPr>
                      <a:r>
                        <a:rPr lang="da-DK" sz="1200" b="0" dirty="0">
                          <a:solidFill>
                            <a:schemeClr val="tx1"/>
                          </a:solidFill>
                          <a:effectLst/>
                          <a:latin typeface="Arial" pitchFamily="34" charset="0"/>
                          <a:ea typeface="Calibri"/>
                          <a:cs typeface="Arial" pitchFamily="34" charset="0"/>
                        </a:rPr>
                        <a:t>3</a:t>
                      </a:r>
                    </a:p>
                  </a:txBody>
                  <a:tcPr marL="71998" marR="35999" marT="89247" marB="35699">
                    <a:lnL w="12700" cmpd="sng">
                      <a:noFill/>
                    </a:lnL>
                    <a:lnR w="635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nSpc>
                          <a:spcPct val="107000"/>
                        </a:lnSpc>
                        <a:spcAft>
                          <a:spcPts val="800"/>
                        </a:spcAft>
                      </a:pPr>
                      <a:endParaRPr lang="da-DK" sz="1500" dirty="0">
                        <a:effectLst/>
                        <a:latin typeface="Calibri"/>
                        <a:ea typeface="Calibri"/>
                        <a:cs typeface="Times New Roman"/>
                      </a:endParaRPr>
                    </a:p>
                  </a:txBody>
                  <a:tcPr marL="68578" marR="68578" marT="0" marB="0">
                    <a:lnL w="6350" cap="flat" cmpd="sng" algn="ctr">
                      <a:noFill/>
                      <a:prstDash val="solid"/>
                      <a:round/>
                      <a:headEnd type="none" w="med" len="med"/>
                      <a:tailEnd type="none" w="med" len="med"/>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1500"/>
                        </a:lnSpc>
                        <a:spcAft>
                          <a:spcPts val="0"/>
                        </a:spcAft>
                      </a:pPr>
                      <a:endParaRPr lang="da-DK" sz="1500" b="1" dirty="0">
                        <a:solidFill>
                          <a:schemeClr val="accent1"/>
                        </a:solidFill>
                        <a:effectLst/>
                        <a:latin typeface="+mn-lt"/>
                        <a:ea typeface="Calibri"/>
                        <a:cs typeface="Times New Roman"/>
                      </a:endParaRPr>
                    </a:p>
                  </a:txBody>
                  <a:tcPr marL="71998" marR="35999" marT="35699" marB="35699">
                    <a:lnL w="12700" cmpd="sng">
                      <a:noFill/>
                    </a:lnL>
                    <a:lnR w="635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pic>
        <p:nvPicPr>
          <p:cNvPr id="83987" name="Billede 12">
            <a:extLst>
              <a:ext uri="{FF2B5EF4-FFF2-40B4-BE49-F238E27FC236}">
                <a16:creationId xmlns:a16="http://schemas.microsoft.com/office/drawing/2014/main" id="{C39E2E70-60E7-6303-FB00-054980A27F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850" y="260350"/>
            <a:ext cx="44624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Pladsholder til indhold 5">
            <a:extLst>
              <a:ext uri="{FF2B5EF4-FFF2-40B4-BE49-F238E27FC236}">
                <a16:creationId xmlns:a16="http://schemas.microsoft.com/office/drawing/2014/main" id="{FD9393AF-EED7-4311-8DEE-B4EF117680C5}"/>
              </a:ext>
            </a:extLst>
          </p:cNvPr>
          <p:cNvGraphicFramePr>
            <a:graphicFrameLocks/>
          </p:cNvGraphicFramePr>
          <p:nvPr/>
        </p:nvGraphicFramePr>
        <p:xfrm>
          <a:off x="635000" y="2727325"/>
          <a:ext cx="7875588" cy="1184275"/>
        </p:xfrm>
        <a:graphic>
          <a:graphicData uri="http://schemas.openxmlformats.org/drawingml/2006/table">
            <a:tbl>
              <a:tblPr firstRow="1" firstCol="1" bandRow="1">
                <a:tableStyleId>{F5AB1C69-6EDB-4FF4-983F-18BD219EF322}</a:tableStyleId>
              </a:tblPr>
              <a:tblGrid>
                <a:gridCol w="457385">
                  <a:extLst>
                    <a:ext uri="{9D8B030D-6E8A-4147-A177-3AD203B41FA5}">
                      <a16:colId xmlns:a16="http://schemas.microsoft.com/office/drawing/2014/main" val="20000"/>
                    </a:ext>
                  </a:extLst>
                </a:gridCol>
                <a:gridCol w="6618950">
                  <a:extLst>
                    <a:ext uri="{9D8B030D-6E8A-4147-A177-3AD203B41FA5}">
                      <a16:colId xmlns:a16="http://schemas.microsoft.com/office/drawing/2014/main" val="20001"/>
                    </a:ext>
                  </a:extLst>
                </a:gridCol>
                <a:gridCol w="799253">
                  <a:extLst>
                    <a:ext uri="{9D8B030D-6E8A-4147-A177-3AD203B41FA5}">
                      <a16:colId xmlns:a16="http://schemas.microsoft.com/office/drawing/2014/main" val="20002"/>
                    </a:ext>
                  </a:extLst>
                </a:gridCol>
              </a:tblGrid>
              <a:tr h="336551">
                <a:tc gridSpan="2">
                  <a:txBody>
                    <a:bodyPr/>
                    <a:lstStyle/>
                    <a:p>
                      <a:pPr>
                        <a:lnSpc>
                          <a:spcPct val="107000"/>
                        </a:lnSpc>
                        <a:spcAft>
                          <a:spcPts val="800"/>
                        </a:spcAft>
                      </a:pPr>
                      <a:r>
                        <a:rPr lang="da-DK" sz="1400" b="1" dirty="0">
                          <a:solidFill>
                            <a:schemeClr val="tx1"/>
                          </a:solidFill>
                          <a:effectLst/>
                          <a:latin typeface="Calibri"/>
                          <a:ea typeface="Calibri"/>
                          <a:cs typeface="Times New Roman"/>
                        </a:rPr>
                        <a:t> HJÆLP DE UNGE MED AT SIGE FRA</a:t>
                      </a:r>
                      <a:r>
                        <a:rPr lang="da-DK" sz="1400" b="1" dirty="0">
                          <a:solidFill>
                            <a:schemeClr val="tx1"/>
                          </a:solidFill>
                          <a:effectLst/>
                          <a:latin typeface="+mn-lt"/>
                          <a:ea typeface="Calibri"/>
                          <a:cs typeface="Times New Roman"/>
                        </a:rPr>
                        <a:t>. HVAD KAN I GØRE?</a:t>
                      </a:r>
                    </a:p>
                  </a:txBody>
                  <a:tcPr marL="431985" marR="68398" marT="35985" marB="71969">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nSpc>
                          <a:spcPct val="107000"/>
                        </a:lnSpc>
                        <a:spcAft>
                          <a:spcPts val="800"/>
                        </a:spcAft>
                      </a:pPr>
                      <a:endParaRPr lang="da-DK" sz="1800" b="1" dirty="0">
                        <a:solidFill>
                          <a:schemeClr val="tx1"/>
                        </a:solidFill>
                        <a:effectLst/>
                        <a:latin typeface="Calibri"/>
                        <a:ea typeface="Calibri"/>
                        <a:cs typeface="Times New Roman"/>
                      </a:endParaRPr>
                    </a:p>
                  </a:txBody>
                  <a:tcPr marL="68580" marR="68580" marT="0" marB="0">
                    <a:lnL w="6350" cap="flat" cmpd="sng" algn="ctr">
                      <a:noFill/>
                      <a:prstDash val="solid"/>
                      <a:round/>
                      <a:headEnd type="none" w="med" len="med"/>
                      <a:tailEnd type="none" w="med" len="med"/>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1800"/>
                        </a:lnSpc>
                        <a:spcAft>
                          <a:spcPts val="0"/>
                        </a:spcAft>
                      </a:pPr>
                      <a:endParaRPr lang="da-DK" sz="1600" b="1" dirty="0">
                        <a:solidFill>
                          <a:schemeClr val="accent1"/>
                        </a:solidFill>
                        <a:effectLst/>
                        <a:latin typeface="+mn-lt"/>
                        <a:ea typeface="Calibri"/>
                        <a:cs typeface="Times New Roman"/>
                      </a:endParaRPr>
                    </a:p>
                  </a:txBody>
                  <a:tcPr marL="68578" marR="68578" marT="35985" marB="71969">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2575">
                <a:tc>
                  <a:txBody>
                    <a:bodyPr/>
                    <a:lstStyle/>
                    <a:p>
                      <a:pPr algn="ctr">
                        <a:lnSpc>
                          <a:spcPts val="1000"/>
                        </a:lnSpc>
                        <a:spcAft>
                          <a:spcPts val="0"/>
                        </a:spcAft>
                      </a:pPr>
                      <a:r>
                        <a:rPr lang="da-DK" sz="1200" b="0" dirty="0">
                          <a:solidFill>
                            <a:schemeClr val="bg1"/>
                          </a:solidFill>
                          <a:effectLst/>
                          <a:latin typeface="Arial" pitchFamily="34" charset="0"/>
                          <a:ea typeface="Calibri"/>
                          <a:cs typeface="Arial" pitchFamily="34" charset="0"/>
                        </a:rPr>
                        <a:t>1</a:t>
                      </a:r>
                    </a:p>
                  </a:txBody>
                  <a:tcPr marL="68398" marR="35999" marT="71969" marB="0">
                    <a:lnL w="12700" cmpd="sng">
                      <a:noFill/>
                    </a:lnL>
                    <a:lnR w="635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7000"/>
                        </a:lnSpc>
                        <a:spcAft>
                          <a:spcPts val="800"/>
                        </a:spcAft>
                      </a:pPr>
                      <a:endParaRPr lang="da-DK" sz="1500" dirty="0">
                        <a:effectLst/>
                        <a:latin typeface="+mn-lt"/>
                        <a:ea typeface="Calibri"/>
                        <a:cs typeface="Times New Roman"/>
                      </a:endParaRPr>
                    </a:p>
                  </a:txBody>
                  <a:tcPr marL="68578" marR="68578" marT="0" marB="0">
                    <a:lnL w="6350" cap="flat" cmpd="sng" algn="ctr">
                      <a:noFill/>
                      <a:prstDash val="solid"/>
                      <a:round/>
                      <a:headEnd type="none" w="med" len="med"/>
                      <a:tailEnd type="none" w="med" len="med"/>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1800"/>
                        </a:lnSpc>
                        <a:spcAft>
                          <a:spcPts val="0"/>
                        </a:spcAft>
                      </a:pPr>
                      <a:endParaRPr lang="da-DK" sz="1500" b="1" dirty="0">
                        <a:solidFill>
                          <a:schemeClr val="accent1"/>
                        </a:solidFill>
                        <a:effectLst/>
                        <a:latin typeface="+mn-lt"/>
                        <a:ea typeface="Calibri"/>
                        <a:cs typeface="Times New Roman"/>
                      </a:endParaRPr>
                    </a:p>
                  </a:txBody>
                  <a:tcPr marL="68398" marR="35999" marT="53977" marB="0">
                    <a:lnL w="12700" cmpd="sng">
                      <a:noFill/>
                    </a:lnL>
                    <a:lnR w="635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82575">
                <a:tc>
                  <a:txBody>
                    <a:bodyPr/>
                    <a:lstStyle/>
                    <a:p>
                      <a:pPr algn="ctr">
                        <a:lnSpc>
                          <a:spcPts val="1000"/>
                        </a:lnSpc>
                        <a:spcAft>
                          <a:spcPts val="0"/>
                        </a:spcAft>
                      </a:pPr>
                      <a:r>
                        <a:rPr lang="da-DK" sz="1200" b="0" dirty="0">
                          <a:solidFill>
                            <a:schemeClr val="bg1"/>
                          </a:solidFill>
                          <a:effectLst/>
                          <a:latin typeface="Arial" pitchFamily="34" charset="0"/>
                          <a:ea typeface="Calibri"/>
                          <a:cs typeface="Arial" pitchFamily="34" charset="0"/>
                        </a:rPr>
                        <a:t>2</a:t>
                      </a:r>
                    </a:p>
                  </a:txBody>
                  <a:tcPr marL="68398" marR="35999" marT="71969" marB="0">
                    <a:lnL w="12700" cmpd="sng">
                      <a:noFill/>
                    </a:lnL>
                    <a:lnR w="635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7000"/>
                        </a:lnSpc>
                        <a:spcAft>
                          <a:spcPts val="800"/>
                        </a:spcAft>
                      </a:pPr>
                      <a:endParaRPr lang="da-DK" sz="1500" dirty="0">
                        <a:effectLst/>
                        <a:latin typeface="+mn-lt"/>
                        <a:ea typeface="Calibri"/>
                        <a:cs typeface="Times New Roman"/>
                      </a:endParaRPr>
                    </a:p>
                  </a:txBody>
                  <a:tcPr marL="68578" marR="68578" marT="0" marB="0">
                    <a:lnL w="6350" cap="flat" cmpd="sng" algn="ctr">
                      <a:noFill/>
                      <a:prstDash val="solid"/>
                      <a:round/>
                      <a:headEnd type="none" w="med" len="med"/>
                      <a:tailEnd type="none" w="med" len="med"/>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1800"/>
                        </a:lnSpc>
                        <a:spcAft>
                          <a:spcPts val="0"/>
                        </a:spcAft>
                      </a:pPr>
                      <a:endParaRPr lang="da-DK" sz="1500" b="1" dirty="0">
                        <a:solidFill>
                          <a:schemeClr val="accent1"/>
                        </a:solidFill>
                        <a:effectLst/>
                        <a:latin typeface="+mn-lt"/>
                        <a:ea typeface="Calibri"/>
                        <a:cs typeface="Times New Roman"/>
                      </a:endParaRPr>
                    </a:p>
                  </a:txBody>
                  <a:tcPr marL="68398" marR="35999" marT="53977" marB="0">
                    <a:lnL w="12700" cmpd="sng">
                      <a:noFill/>
                    </a:lnL>
                    <a:lnR w="635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82575">
                <a:tc>
                  <a:txBody>
                    <a:bodyPr/>
                    <a:lstStyle/>
                    <a:p>
                      <a:pPr algn="ctr">
                        <a:lnSpc>
                          <a:spcPts val="1000"/>
                        </a:lnSpc>
                        <a:spcAft>
                          <a:spcPts val="0"/>
                        </a:spcAft>
                      </a:pPr>
                      <a:r>
                        <a:rPr lang="da-DK" sz="1200" b="0" dirty="0">
                          <a:solidFill>
                            <a:schemeClr val="bg1"/>
                          </a:solidFill>
                          <a:effectLst/>
                          <a:latin typeface="Arial" pitchFamily="34" charset="0"/>
                          <a:ea typeface="Calibri"/>
                          <a:cs typeface="Arial" pitchFamily="34" charset="0"/>
                        </a:rPr>
                        <a:t>3</a:t>
                      </a:r>
                    </a:p>
                  </a:txBody>
                  <a:tcPr marL="68398" marR="35999" marT="71969" marB="0">
                    <a:lnL w="12700" cmpd="sng">
                      <a:noFill/>
                    </a:lnL>
                    <a:lnR w="635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7000"/>
                        </a:lnSpc>
                        <a:spcAft>
                          <a:spcPts val="800"/>
                        </a:spcAft>
                      </a:pPr>
                      <a:endParaRPr lang="da-DK" sz="1500" dirty="0">
                        <a:effectLst/>
                        <a:latin typeface="+mn-lt"/>
                        <a:ea typeface="Calibri"/>
                        <a:cs typeface="Times New Roman"/>
                      </a:endParaRPr>
                    </a:p>
                  </a:txBody>
                  <a:tcPr marL="68578" marR="68578" marT="0" marB="0">
                    <a:lnL w="6350" cap="flat" cmpd="sng" algn="ctr">
                      <a:noFill/>
                      <a:prstDash val="solid"/>
                      <a:round/>
                      <a:headEnd type="none" w="med" len="med"/>
                      <a:tailEnd type="none" w="med" len="med"/>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1800"/>
                        </a:lnSpc>
                        <a:spcAft>
                          <a:spcPts val="0"/>
                        </a:spcAft>
                      </a:pPr>
                      <a:endParaRPr lang="da-DK" sz="1500" b="1" dirty="0">
                        <a:solidFill>
                          <a:schemeClr val="accent1"/>
                        </a:solidFill>
                        <a:effectLst/>
                        <a:latin typeface="+mn-lt"/>
                        <a:ea typeface="Calibri"/>
                        <a:cs typeface="Times New Roman"/>
                      </a:endParaRPr>
                    </a:p>
                  </a:txBody>
                  <a:tcPr marL="68398" marR="35999" marT="53977" marB="0">
                    <a:lnL w="12700" cmpd="sng">
                      <a:noFill/>
                    </a:lnL>
                    <a:lnR w="635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grpSp>
        <p:nvGrpSpPr>
          <p:cNvPr id="84004" name="Grupper 25">
            <a:extLst>
              <a:ext uri="{FF2B5EF4-FFF2-40B4-BE49-F238E27FC236}">
                <a16:creationId xmlns:a16="http://schemas.microsoft.com/office/drawing/2014/main" id="{BC39266F-3459-9B3B-2140-5AE1370AAAF2}"/>
              </a:ext>
            </a:extLst>
          </p:cNvPr>
          <p:cNvGrpSpPr>
            <a:grpSpLocks/>
          </p:cNvGrpSpPr>
          <p:nvPr/>
        </p:nvGrpSpPr>
        <p:grpSpPr bwMode="auto">
          <a:xfrm>
            <a:off x="608013" y="1243013"/>
            <a:ext cx="476250" cy="384175"/>
            <a:chOff x="1055801" y="509047"/>
            <a:chExt cx="724797" cy="584462"/>
          </a:xfrm>
        </p:grpSpPr>
        <p:sp>
          <p:nvSpPr>
            <p:cNvPr id="27" name="Kombinationstegning 26">
              <a:extLst>
                <a:ext uri="{FF2B5EF4-FFF2-40B4-BE49-F238E27FC236}">
                  <a16:creationId xmlns:a16="http://schemas.microsoft.com/office/drawing/2014/main" id="{C55F27DA-6139-1E78-0B4D-C9DF148BC558}"/>
                </a:ext>
              </a:extLst>
            </p:cNvPr>
            <p:cNvSpPr/>
            <p:nvPr/>
          </p:nvSpPr>
          <p:spPr>
            <a:xfrm>
              <a:off x="1055801" y="509047"/>
              <a:ext cx="707884" cy="584462"/>
            </a:xfrm>
            <a:custGeom>
              <a:avLst/>
              <a:gdLst>
                <a:gd name="connsiteX0" fmla="*/ 254524 w 707010"/>
                <a:gd name="connsiteY0" fmla="*/ 0 h 584462"/>
                <a:gd name="connsiteX1" fmla="*/ 622169 w 707010"/>
                <a:gd name="connsiteY1" fmla="*/ 113122 h 584462"/>
                <a:gd name="connsiteX2" fmla="*/ 707010 w 707010"/>
                <a:gd name="connsiteY2" fmla="*/ 499621 h 584462"/>
                <a:gd name="connsiteX3" fmla="*/ 367646 w 707010"/>
                <a:gd name="connsiteY3" fmla="*/ 584462 h 584462"/>
                <a:gd name="connsiteX4" fmla="*/ 0 w 707010"/>
                <a:gd name="connsiteY4" fmla="*/ 377073 h 584462"/>
                <a:gd name="connsiteX5" fmla="*/ 254524 w 707010"/>
                <a:gd name="connsiteY5" fmla="*/ 0 h 58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7010" h="584462">
                  <a:moveTo>
                    <a:pt x="254524" y="0"/>
                  </a:moveTo>
                  <a:lnTo>
                    <a:pt x="622169" y="113122"/>
                  </a:lnTo>
                  <a:lnTo>
                    <a:pt x="707010" y="499621"/>
                  </a:lnTo>
                  <a:lnTo>
                    <a:pt x="367646" y="584462"/>
                  </a:lnTo>
                  <a:lnTo>
                    <a:pt x="0" y="377073"/>
                  </a:lnTo>
                  <a:lnTo>
                    <a:pt x="25452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solidFill>
                  <a:srgbClr val="FFFFFF"/>
                </a:solidFill>
              </a:endParaRPr>
            </a:p>
          </p:txBody>
        </p:sp>
        <p:sp>
          <p:nvSpPr>
            <p:cNvPr id="84028" name="Tekstfelt 27">
              <a:extLst>
                <a:ext uri="{FF2B5EF4-FFF2-40B4-BE49-F238E27FC236}">
                  <a16:creationId xmlns:a16="http://schemas.microsoft.com/office/drawing/2014/main" id="{3EFECF07-51C3-AC7A-0CB2-B0788ECA6F2F}"/>
                </a:ext>
              </a:extLst>
            </p:cNvPr>
            <p:cNvSpPr txBox="1">
              <a:spLocks noChangeArrowheads="1"/>
            </p:cNvSpPr>
            <p:nvPr/>
          </p:nvSpPr>
          <p:spPr bwMode="auto">
            <a:xfrm>
              <a:off x="1107498" y="628719"/>
              <a:ext cx="673100" cy="374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pPr algn="ctr" eaLnBrk="1" hangingPunct="1"/>
              <a:r>
                <a:rPr lang="da-DK" altLang="da-DK" sz="1600" b="1">
                  <a:solidFill>
                    <a:srgbClr val="FFFFFF"/>
                  </a:solidFill>
                </a:rPr>
                <a:t>1</a:t>
              </a:r>
            </a:p>
          </p:txBody>
        </p:sp>
      </p:grpSp>
      <p:graphicFrame>
        <p:nvGraphicFramePr>
          <p:cNvPr id="16" name="Pladsholder til indhold 5">
            <a:extLst>
              <a:ext uri="{FF2B5EF4-FFF2-40B4-BE49-F238E27FC236}">
                <a16:creationId xmlns:a16="http://schemas.microsoft.com/office/drawing/2014/main" id="{7AFC2481-37A7-98FB-EAC6-9F300C195DC6}"/>
              </a:ext>
            </a:extLst>
          </p:cNvPr>
          <p:cNvGraphicFramePr>
            <a:graphicFrameLocks/>
          </p:cNvGraphicFramePr>
          <p:nvPr/>
        </p:nvGraphicFramePr>
        <p:xfrm>
          <a:off x="635000" y="4175125"/>
          <a:ext cx="7875588" cy="1184275"/>
        </p:xfrm>
        <a:graphic>
          <a:graphicData uri="http://schemas.openxmlformats.org/drawingml/2006/table">
            <a:tbl>
              <a:tblPr firstRow="1" firstCol="1" bandRow="1">
                <a:tableStyleId>{F5AB1C69-6EDB-4FF4-983F-18BD219EF322}</a:tableStyleId>
              </a:tblPr>
              <a:tblGrid>
                <a:gridCol w="434488">
                  <a:extLst>
                    <a:ext uri="{9D8B030D-6E8A-4147-A177-3AD203B41FA5}">
                      <a16:colId xmlns:a16="http://schemas.microsoft.com/office/drawing/2014/main" val="20000"/>
                    </a:ext>
                  </a:extLst>
                </a:gridCol>
                <a:gridCol w="6639380">
                  <a:extLst>
                    <a:ext uri="{9D8B030D-6E8A-4147-A177-3AD203B41FA5}">
                      <a16:colId xmlns:a16="http://schemas.microsoft.com/office/drawing/2014/main" val="20001"/>
                    </a:ext>
                  </a:extLst>
                </a:gridCol>
                <a:gridCol w="801720">
                  <a:extLst>
                    <a:ext uri="{9D8B030D-6E8A-4147-A177-3AD203B41FA5}">
                      <a16:colId xmlns:a16="http://schemas.microsoft.com/office/drawing/2014/main" val="20002"/>
                    </a:ext>
                  </a:extLst>
                </a:gridCol>
              </a:tblGrid>
              <a:tr h="336551">
                <a:tc gridSpan="2">
                  <a:txBody>
                    <a:bodyPr/>
                    <a:lstStyle/>
                    <a:p>
                      <a:pPr>
                        <a:lnSpc>
                          <a:spcPct val="107000"/>
                        </a:lnSpc>
                        <a:spcAft>
                          <a:spcPts val="800"/>
                        </a:spcAft>
                      </a:pPr>
                      <a:r>
                        <a:rPr lang="da-DK" sz="1400" b="1" dirty="0">
                          <a:solidFill>
                            <a:schemeClr val="tx1"/>
                          </a:solidFill>
                          <a:effectLst/>
                          <a:latin typeface="Calibri"/>
                          <a:ea typeface="Calibri"/>
                          <a:cs typeface="Times New Roman"/>
                        </a:rPr>
                        <a:t>           HJÆLP DE UNGE MED AT SKABE ET GODT FÆLLESSKAB </a:t>
                      </a:r>
                      <a:r>
                        <a:rPr lang="da-DK" sz="1400" b="1" dirty="0">
                          <a:solidFill>
                            <a:schemeClr val="tx1"/>
                          </a:solidFill>
                          <a:effectLst/>
                          <a:latin typeface="+mn-lt"/>
                          <a:ea typeface="Calibri"/>
                          <a:cs typeface="Times New Roman"/>
                        </a:rPr>
                        <a:t>I KLASSEN. HVAD KAN I GØRE?</a:t>
                      </a:r>
                    </a:p>
                  </a:txBody>
                  <a:tcPr marL="0" marR="68398" marT="35985" marB="71969">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nSpc>
                          <a:spcPct val="107000"/>
                        </a:lnSpc>
                        <a:spcAft>
                          <a:spcPts val="800"/>
                        </a:spcAft>
                      </a:pPr>
                      <a:endParaRPr lang="da-DK" sz="1800" b="1" dirty="0">
                        <a:solidFill>
                          <a:schemeClr val="tx1"/>
                        </a:solidFill>
                        <a:effectLst/>
                        <a:latin typeface="Calibri"/>
                        <a:ea typeface="Calibri"/>
                        <a:cs typeface="Times New Roman"/>
                      </a:endParaRPr>
                    </a:p>
                  </a:txBody>
                  <a:tcPr marL="68580" marR="68580" marT="0" marB="0">
                    <a:lnL w="6350" cap="flat" cmpd="sng" algn="ctr">
                      <a:noFill/>
                      <a:prstDash val="solid"/>
                      <a:round/>
                      <a:headEnd type="none" w="med" len="med"/>
                      <a:tailEnd type="none" w="med" len="med"/>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1800"/>
                        </a:lnSpc>
                        <a:spcAft>
                          <a:spcPts val="0"/>
                        </a:spcAft>
                      </a:pPr>
                      <a:endParaRPr lang="da-DK" sz="1600" b="1" dirty="0">
                        <a:solidFill>
                          <a:schemeClr val="accent1"/>
                        </a:solidFill>
                        <a:effectLst/>
                        <a:latin typeface="+mn-lt"/>
                        <a:ea typeface="Calibri"/>
                        <a:cs typeface="Times New Roman"/>
                      </a:endParaRPr>
                    </a:p>
                  </a:txBody>
                  <a:tcPr marL="68578" marR="68578" marT="35985" marB="71969">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2575">
                <a:tc>
                  <a:txBody>
                    <a:bodyPr/>
                    <a:lstStyle/>
                    <a:p>
                      <a:pPr algn="ctr">
                        <a:lnSpc>
                          <a:spcPts val="1000"/>
                        </a:lnSpc>
                        <a:spcAft>
                          <a:spcPts val="0"/>
                        </a:spcAft>
                      </a:pPr>
                      <a:r>
                        <a:rPr lang="da-DK" sz="1200" b="0" dirty="0">
                          <a:solidFill>
                            <a:schemeClr val="tx1"/>
                          </a:solidFill>
                          <a:effectLst/>
                          <a:latin typeface="Arial" pitchFamily="34" charset="0"/>
                          <a:ea typeface="Calibri"/>
                          <a:cs typeface="Arial" pitchFamily="34" charset="0"/>
                        </a:rPr>
                        <a:t>1</a:t>
                      </a:r>
                    </a:p>
                  </a:txBody>
                  <a:tcPr marL="68398" marR="35999" marT="71969" marB="0">
                    <a:lnL w="12700" cmpd="sng">
                      <a:noFill/>
                    </a:lnL>
                    <a:lnR w="635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nSpc>
                          <a:spcPct val="107000"/>
                        </a:lnSpc>
                        <a:spcAft>
                          <a:spcPts val="800"/>
                        </a:spcAft>
                      </a:pPr>
                      <a:endParaRPr lang="da-DK" sz="1500" dirty="0">
                        <a:effectLst/>
                        <a:latin typeface="Calibri"/>
                        <a:ea typeface="Calibri"/>
                        <a:cs typeface="Times New Roman"/>
                      </a:endParaRPr>
                    </a:p>
                  </a:txBody>
                  <a:tcPr marL="68578" marR="68578" marT="0" marB="0">
                    <a:lnL w="6350" cap="flat" cmpd="sng" algn="ctr">
                      <a:noFill/>
                      <a:prstDash val="solid"/>
                      <a:round/>
                      <a:headEnd type="none" w="med" len="med"/>
                      <a:tailEnd type="none" w="med" len="med"/>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1800"/>
                        </a:lnSpc>
                        <a:spcAft>
                          <a:spcPts val="0"/>
                        </a:spcAft>
                      </a:pPr>
                      <a:endParaRPr lang="da-DK" sz="1500" b="1" dirty="0">
                        <a:solidFill>
                          <a:schemeClr val="accent1"/>
                        </a:solidFill>
                        <a:effectLst/>
                        <a:latin typeface="+mn-lt"/>
                        <a:ea typeface="Calibri"/>
                        <a:cs typeface="Times New Roman"/>
                      </a:endParaRPr>
                    </a:p>
                  </a:txBody>
                  <a:tcPr marL="68398" marR="35999" marT="53977" marB="0">
                    <a:lnL w="12700" cmpd="sng">
                      <a:noFill/>
                    </a:lnL>
                    <a:lnR w="635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82575">
                <a:tc>
                  <a:txBody>
                    <a:bodyPr/>
                    <a:lstStyle/>
                    <a:p>
                      <a:pPr algn="ctr">
                        <a:lnSpc>
                          <a:spcPts val="1000"/>
                        </a:lnSpc>
                        <a:spcAft>
                          <a:spcPts val="0"/>
                        </a:spcAft>
                      </a:pPr>
                      <a:r>
                        <a:rPr lang="da-DK" sz="1200" b="0" dirty="0">
                          <a:solidFill>
                            <a:schemeClr val="tx1"/>
                          </a:solidFill>
                          <a:effectLst/>
                          <a:latin typeface="Arial" pitchFamily="34" charset="0"/>
                          <a:ea typeface="Calibri"/>
                          <a:cs typeface="Arial" pitchFamily="34" charset="0"/>
                        </a:rPr>
                        <a:t>2</a:t>
                      </a:r>
                    </a:p>
                  </a:txBody>
                  <a:tcPr marL="68398" marR="35999" marT="71969" marB="0">
                    <a:lnL w="12700" cmpd="sng">
                      <a:noFill/>
                    </a:lnL>
                    <a:lnR w="635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nSpc>
                          <a:spcPct val="107000"/>
                        </a:lnSpc>
                        <a:spcAft>
                          <a:spcPts val="800"/>
                        </a:spcAft>
                      </a:pPr>
                      <a:endParaRPr lang="da-DK" sz="1500" dirty="0">
                        <a:effectLst/>
                        <a:latin typeface="+mn-lt"/>
                        <a:ea typeface="Calibri"/>
                        <a:cs typeface="Times New Roman"/>
                      </a:endParaRPr>
                    </a:p>
                  </a:txBody>
                  <a:tcPr marL="68578" marR="68578" marT="0" marB="0">
                    <a:lnL w="6350" cap="flat" cmpd="sng" algn="ctr">
                      <a:noFill/>
                      <a:prstDash val="solid"/>
                      <a:round/>
                      <a:headEnd type="none" w="med" len="med"/>
                      <a:tailEnd type="none" w="med" len="med"/>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1800"/>
                        </a:lnSpc>
                        <a:spcAft>
                          <a:spcPts val="0"/>
                        </a:spcAft>
                      </a:pPr>
                      <a:endParaRPr lang="da-DK" sz="1500" b="1" dirty="0">
                        <a:solidFill>
                          <a:schemeClr val="accent1"/>
                        </a:solidFill>
                        <a:effectLst/>
                        <a:latin typeface="+mn-lt"/>
                        <a:ea typeface="Calibri"/>
                        <a:cs typeface="Times New Roman"/>
                      </a:endParaRPr>
                    </a:p>
                  </a:txBody>
                  <a:tcPr marL="68398" marR="35999" marT="53977" marB="0">
                    <a:lnL w="12700" cmpd="sng">
                      <a:noFill/>
                    </a:lnL>
                    <a:lnR w="635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82575">
                <a:tc>
                  <a:txBody>
                    <a:bodyPr/>
                    <a:lstStyle/>
                    <a:p>
                      <a:pPr algn="ctr">
                        <a:lnSpc>
                          <a:spcPts val="1000"/>
                        </a:lnSpc>
                        <a:spcAft>
                          <a:spcPts val="0"/>
                        </a:spcAft>
                      </a:pPr>
                      <a:r>
                        <a:rPr lang="da-DK" sz="1200" b="0" dirty="0">
                          <a:solidFill>
                            <a:schemeClr val="tx1"/>
                          </a:solidFill>
                          <a:effectLst/>
                          <a:latin typeface="Arial" pitchFamily="34" charset="0"/>
                          <a:ea typeface="Calibri"/>
                          <a:cs typeface="Arial" pitchFamily="34" charset="0"/>
                        </a:rPr>
                        <a:t>3</a:t>
                      </a:r>
                    </a:p>
                  </a:txBody>
                  <a:tcPr marL="68398" marR="35999" marT="71969" marB="0">
                    <a:lnL w="12700" cmpd="sng">
                      <a:noFill/>
                    </a:lnL>
                    <a:lnR w="635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nSpc>
                          <a:spcPct val="107000"/>
                        </a:lnSpc>
                        <a:spcAft>
                          <a:spcPts val="800"/>
                        </a:spcAft>
                      </a:pPr>
                      <a:endParaRPr lang="da-DK" sz="1500" dirty="0">
                        <a:effectLst/>
                        <a:latin typeface="+mn-lt"/>
                        <a:ea typeface="Calibri"/>
                        <a:cs typeface="Times New Roman"/>
                      </a:endParaRPr>
                    </a:p>
                  </a:txBody>
                  <a:tcPr marL="68578" marR="68578" marT="0" marB="0">
                    <a:lnL w="6350" cap="flat" cmpd="sng" algn="ctr">
                      <a:noFill/>
                      <a:prstDash val="solid"/>
                      <a:round/>
                      <a:headEnd type="none" w="med" len="med"/>
                      <a:tailEnd type="none" w="med" len="med"/>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1800"/>
                        </a:lnSpc>
                        <a:spcAft>
                          <a:spcPts val="0"/>
                        </a:spcAft>
                      </a:pPr>
                      <a:endParaRPr lang="da-DK" sz="1500" b="1" dirty="0">
                        <a:solidFill>
                          <a:schemeClr val="accent1"/>
                        </a:solidFill>
                        <a:effectLst/>
                        <a:latin typeface="+mn-lt"/>
                        <a:ea typeface="Calibri"/>
                        <a:cs typeface="Times New Roman"/>
                      </a:endParaRPr>
                    </a:p>
                  </a:txBody>
                  <a:tcPr marL="68398" marR="35999" marT="53977" marB="0">
                    <a:lnL w="12700" cmpd="sng">
                      <a:noFill/>
                    </a:lnL>
                    <a:lnR w="635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grpSp>
        <p:nvGrpSpPr>
          <p:cNvPr id="84021" name="Grupper 29">
            <a:extLst>
              <a:ext uri="{FF2B5EF4-FFF2-40B4-BE49-F238E27FC236}">
                <a16:creationId xmlns:a16="http://schemas.microsoft.com/office/drawing/2014/main" id="{7D2E258A-0956-A764-81D3-B00F5C5308F1}"/>
              </a:ext>
            </a:extLst>
          </p:cNvPr>
          <p:cNvGrpSpPr>
            <a:grpSpLocks/>
          </p:cNvGrpSpPr>
          <p:nvPr/>
        </p:nvGrpSpPr>
        <p:grpSpPr bwMode="auto">
          <a:xfrm>
            <a:off x="608013" y="2590800"/>
            <a:ext cx="476250" cy="384175"/>
            <a:chOff x="1055801" y="509047"/>
            <a:chExt cx="724797" cy="584462"/>
          </a:xfrm>
        </p:grpSpPr>
        <p:sp>
          <p:nvSpPr>
            <p:cNvPr id="31" name="Kombinationstegning 30">
              <a:extLst>
                <a:ext uri="{FF2B5EF4-FFF2-40B4-BE49-F238E27FC236}">
                  <a16:creationId xmlns:a16="http://schemas.microsoft.com/office/drawing/2014/main" id="{FE073C49-C360-D2BC-D862-310A56D29772}"/>
                </a:ext>
              </a:extLst>
            </p:cNvPr>
            <p:cNvSpPr/>
            <p:nvPr/>
          </p:nvSpPr>
          <p:spPr>
            <a:xfrm>
              <a:off x="1055801" y="509047"/>
              <a:ext cx="707884" cy="584462"/>
            </a:xfrm>
            <a:custGeom>
              <a:avLst/>
              <a:gdLst>
                <a:gd name="connsiteX0" fmla="*/ 254524 w 707010"/>
                <a:gd name="connsiteY0" fmla="*/ 0 h 584462"/>
                <a:gd name="connsiteX1" fmla="*/ 622169 w 707010"/>
                <a:gd name="connsiteY1" fmla="*/ 113122 h 584462"/>
                <a:gd name="connsiteX2" fmla="*/ 707010 w 707010"/>
                <a:gd name="connsiteY2" fmla="*/ 499621 h 584462"/>
                <a:gd name="connsiteX3" fmla="*/ 367646 w 707010"/>
                <a:gd name="connsiteY3" fmla="*/ 584462 h 584462"/>
                <a:gd name="connsiteX4" fmla="*/ 0 w 707010"/>
                <a:gd name="connsiteY4" fmla="*/ 377073 h 584462"/>
                <a:gd name="connsiteX5" fmla="*/ 254524 w 707010"/>
                <a:gd name="connsiteY5" fmla="*/ 0 h 58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7010" h="584462">
                  <a:moveTo>
                    <a:pt x="254524" y="0"/>
                  </a:moveTo>
                  <a:lnTo>
                    <a:pt x="622169" y="113122"/>
                  </a:lnTo>
                  <a:lnTo>
                    <a:pt x="707010" y="499621"/>
                  </a:lnTo>
                  <a:lnTo>
                    <a:pt x="367646" y="584462"/>
                  </a:lnTo>
                  <a:lnTo>
                    <a:pt x="0" y="377073"/>
                  </a:lnTo>
                  <a:lnTo>
                    <a:pt x="25452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solidFill>
                  <a:srgbClr val="FFFFFF"/>
                </a:solidFill>
              </a:endParaRPr>
            </a:p>
          </p:txBody>
        </p:sp>
        <p:sp>
          <p:nvSpPr>
            <p:cNvPr id="84026" name="Tekstfelt 31">
              <a:extLst>
                <a:ext uri="{FF2B5EF4-FFF2-40B4-BE49-F238E27FC236}">
                  <a16:creationId xmlns:a16="http://schemas.microsoft.com/office/drawing/2014/main" id="{A4397F39-AF54-AF3B-7887-76409AFF76D4}"/>
                </a:ext>
              </a:extLst>
            </p:cNvPr>
            <p:cNvSpPr txBox="1">
              <a:spLocks noChangeArrowheads="1"/>
            </p:cNvSpPr>
            <p:nvPr/>
          </p:nvSpPr>
          <p:spPr bwMode="auto">
            <a:xfrm>
              <a:off x="1107498" y="628719"/>
              <a:ext cx="673100" cy="374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pPr algn="ctr" eaLnBrk="1" hangingPunct="1"/>
              <a:r>
                <a:rPr lang="da-DK" altLang="da-DK" sz="1600" b="1">
                  <a:solidFill>
                    <a:srgbClr val="FFFFFF"/>
                  </a:solidFill>
                </a:rPr>
                <a:t>2</a:t>
              </a:r>
            </a:p>
          </p:txBody>
        </p:sp>
      </p:grpSp>
      <p:grpSp>
        <p:nvGrpSpPr>
          <p:cNvPr id="84022" name="Grupper 32">
            <a:extLst>
              <a:ext uri="{FF2B5EF4-FFF2-40B4-BE49-F238E27FC236}">
                <a16:creationId xmlns:a16="http://schemas.microsoft.com/office/drawing/2014/main" id="{CC332AE8-591C-0EF8-1603-01B25017DCA5}"/>
              </a:ext>
            </a:extLst>
          </p:cNvPr>
          <p:cNvGrpSpPr>
            <a:grpSpLocks/>
          </p:cNvGrpSpPr>
          <p:nvPr/>
        </p:nvGrpSpPr>
        <p:grpSpPr bwMode="auto">
          <a:xfrm>
            <a:off x="608013" y="4071938"/>
            <a:ext cx="476250" cy="384175"/>
            <a:chOff x="1055801" y="509047"/>
            <a:chExt cx="724797" cy="584462"/>
          </a:xfrm>
        </p:grpSpPr>
        <p:sp>
          <p:nvSpPr>
            <p:cNvPr id="34" name="Kombinationstegning 33">
              <a:extLst>
                <a:ext uri="{FF2B5EF4-FFF2-40B4-BE49-F238E27FC236}">
                  <a16:creationId xmlns:a16="http://schemas.microsoft.com/office/drawing/2014/main" id="{C68877CB-A74D-07A8-0440-E913A744A963}"/>
                </a:ext>
              </a:extLst>
            </p:cNvPr>
            <p:cNvSpPr/>
            <p:nvPr/>
          </p:nvSpPr>
          <p:spPr>
            <a:xfrm>
              <a:off x="1055801" y="509047"/>
              <a:ext cx="707884" cy="584462"/>
            </a:xfrm>
            <a:custGeom>
              <a:avLst/>
              <a:gdLst>
                <a:gd name="connsiteX0" fmla="*/ 254524 w 707010"/>
                <a:gd name="connsiteY0" fmla="*/ 0 h 584462"/>
                <a:gd name="connsiteX1" fmla="*/ 622169 w 707010"/>
                <a:gd name="connsiteY1" fmla="*/ 113122 h 584462"/>
                <a:gd name="connsiteX2" fmla="*/ 707010 w 707010"/>
                <a:gd name="connsiteY2" fmla="*/ 499621 h 584462"/>
                <a:gd name="connsiteX3" fmla="*/ 367646 w 707010"/>
                <a:gd name="connsiteY3" fmla="*/ 584462 h 584462"/>
                <a:gd name="connsiteX4" fmla="*/ 0 w 707010"/>
                <a:gd name="connsiteY4" fmla="*/ 377073 h 584462"/>
                <a:gd name="connsiteX5" fmla="*/ 254524 w 707010"/>
                <a:gd name="connsiteY5" fmla="*/ 0 h 58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7010" h="584462">
                  <a:moveTo>
                    <a:pt x="254524" y="0"/>
                  </a:moveTo>
                  <a:lnTo>
                    <a:pt x="622169" y="113122"/>
                  </a:lnTo>
                  <a:lnTo>
                    <a:pt x="707010" y="499621"/>
                  </a:lnTo>
                  <a:lnTo>
                    <a:pt x="367646" y="584462"/>
                  </a:lnTo>
                  <a:lnTo>
                    <a:pt x="0" y="377073"/>
                  </a:lnTo>
                  <a:lnTo>
                    <a:pt x="25452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solidFill>
                  <a:srgbClr val="FFFFFF"/>
                </a:solidFill>
              </a:endParaRPr>
            </a:p>
          </p:txBody>
        </p:sp>
        <p:sp>
          <p:nvSpPr>
            <p:cNvPr id="84024" name="Tekstfelt 34">
              <a:extLst>
                <a:ext uri="{FF2B5EF4-FFF2-40B4-BE49-F238E27FC236}">
                  <a16:creationId xmlns:a16="http://schemas.microsoft.com/office/drawing/2014/main" id="{44B54F55-8B85-E67B-EC55-52B8706E0FC0}"/>
                </a:ext>
              </a:extLst>
            </p:cNvPr>
            <p:cNvSpPr txBox="1">
              <a:spLocks noChangeArrowheads="1"/>
            </p:cNvSpPr>
            <p:nvPr/>
          </p:nvSpPr>
          <p:spPr bwMode="auto">
            <a:xfrm>
              <a:off x="1107498" y="628719"/>
              <a:ext cx="673100" cy="374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pPr algn="ctr" eaLnBrk="1" hangingPunct="1"/>
              <a:r>
                <a:rPr lang="da-DK" altLang="da-DK" sz="1600" b="1">
                  <a:solidFill>
                    <a:srgbClr val="FFFFFF"/>
                  </a:solidFill>
                </a:rPr>
                <a:t>3</a:t>
              </a: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Pladsholder til tekst 2">
            <a:extLst>
              <a:ext uri="{FF2B5EF4-FFF2-40B4-BE49-F238E27FC236}">
                <a16:creationId xmlns:a16="http://schemas.microsoft.com/office/drawing/2014/main" id="{2512D0A0-AFCB-ECD1-4B21-EBAD5EBA2477}"/>
              </a:ext>
            </a:extLst>
          </p:cNvPr>
          <p:cNvSpPr>
            <a:spLocks noGrp="1" noChangeArrowheads="1"/>
          </p:cNvSpPr>
          <p:nvPr>
            <p:ph type="body" sz="quarter" idx="14"/>
          </p:nvPr>
        </p:nvSpPr>
        <p:spPr>
          <a:xfrm>
            <a:off x="792163" y="2124075"/>
            <a:ext cx="4151312" cy="1639888"/>
          </a:xfrm>
        </p:spPr>
        <p:txBody>
          <a:bodyPr/>
          <a:lstStyle/>
          <a:p>
            <a:pPr marL="0" indent="0" eaLnBrk="1" hangingPunct="1">
              <a:buFont typeface="Wingdings" panose="05000000000000000000" pitchFamily="2" charset="2"/>
              <a:buNone/>
            </a:pPr>
            <a:r>
              <a:rPr lang="da-DK" altLang="da-DK" sz="2800" b="1">
                <a:solidFill>
                  <a:schemeClr val="accent1"/>
                </a:solidFill>
              </a:rPr>
              <a:t>Risikoadfærd er det, vi gør, hvor der er en betydelig risiko for, at vi skader os selv og/eller andre.</a:t>
            </a:r>
          </a:p>
          <a:p>
            <a:pPr marL="0" indent="0" eaLnBrk="1" hangingPunct="1">
              <a:buFont typeface="Wingdings" panose="05000000000000000000" pitchFamily="2" charset="2"/>
              <a:buNone/>
            </a:pPr>
            <a:endParaRPr lang="da-DK" altLang="da-DK" sz="2800" b="1">
              <a:solidFill>
                <a:schemeClr val="accent1"/>
              </a:solidFill>
            </a:endParaRPr>
          </a:p>
        </p:txBody>
      </p:sp>
      <p:pic>
        <p:nvPicPr>
          <p:cNvPr id="38915" name="Billede 5">
            <a:extLst>
              <a:ext uri="{FF2B5EF4-FFF2-40B4-BE49-F238E27FC236}">
                <a16:creationId xmlns:a16="http://schemas.microsoft.com/office/drawing/2014/main" id="{4AF5E457-8DBB-7C14-BE1D-238DBF13CB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213" y="1276350"/>
            <a:ext cx="2959100"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Billede 6">
            <a:extLst>
              <a:ext uri="{FF2B5EF4-FFF2-40B4-BE49-F238E27FC236}">
                <a16:creationId xmlns:a16="http://schemas.microsoft.com/office/drawing/2014/main" id="{1DC7560F-3EC5-BA4C-0DC9-052B46870C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2650" y="1633538"/>
            <a:ext cx="2690813"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Pladsholder til slidenummer 3">
            <a:extLst>
              <a:ext uri="{FF2B5EF4-FFF2-40B4-BE49-F238E27FC236}">
                <a16:creationId xmlns:a16="http://schemas.microsoft.com/office/drawing/2014/main" id="{79CBC72F-242E-74BB-2601-4FB635734E3A}"/>
              </a:ext>
            </a:extLst>
          </p:cNvPr>
          <p:cNvSpPr>
            <a:spLocks noGrp="1" noChangeArrowheads="1"/>
          </p:cNvSpPr>
          <p:nvPr>
            <p:ph type="sldNum" sz="quarter" idx="10"/>
          </p:nvPr>
        </p:nvSpPr>
        <p:spPr bwMode="auto">
          <a:xfrm>
            <a:off x="8005763" y="4818063"/>
            <a:ext cx="34607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7A24E32E-0F37-4C71-8D31-93C888F93533}" type="slidenum">
              <a:rPr lang="da-DK" altLang="da-DK" sz="1100" smtClean="0"/>
              <a:pPr/>
              <a:t>4</a:t>
            </a:fld>
            <a:endParaRPr lang="da-DK" altLang="da-DK" sz="1100"/>
          </a:p>
        </p:txBody>
      </p:sp>
      <p:sp>
        <p:nvSpPr>
          <p:cNvPr id="40963" name="AutoShape 14">
            <a:extLst>
              <a:ext uri="{FF2B5EF4-FFF2-40B4-BE49-F238E27FC236}">
                <a16:creationId xmlns:a16="http://schemas.microsoft.com/office/drawing/2014/main" id="{0561B17C-24AF-6DD3-9566-22F302F124DE}"/>
              </a:ext>
            </a:extLst>
          </p:cNvPr>
          <p:cNvSpPr>
            <a:spLocks/>
          </p:cNvSpPr>
          <p:nvPr/>
        </p:nvSpPr>
        <p:spPr bwMode="auto">
          <a:xfrm rot="1685342">
            <a:off x="603250" y="3478213"/>
            <a:ext cx="1584325" cy="1025525"/>
          </a:xfrm>
          <a:custGeom>
            <a:avLst/>
            <a:gdLst>
              <a:gd name="T0" fmla="*/ 0 w 1298314"/>
              <a:gd name="T1" fmla="*/ 2493932 h 841676"/>
              <a:gd name="T2" fmla="*/ 2536954 w 1298314"/>
              <a:gd name="T3" fmla="*/ 0 h 841676"/>
              <a:gd name="T4" fmla="*/ 2536954 w 1298314"/>
              <a:gd name="T5" fmla="*/ 1246964 h 841676"/>
              <a:gd name="T6" fmla="*/ 7552574 w 1298314"/>
              <a:gd name="T7" fmla="*/ 1072159 h 841676"/>
              <a:gd name="T8" fmla="*/ 7788507 w 1298314"/>
              <a:gd name="T9" fmla="*/ 3624359 h 841676"/>
              <a:gd name="T10" fmla="*/ 2595939 w 1298314"/>
              <a:gd name="T11" fmla="*/ 3566092 h 841676"/>
              <a:gd name="T12" fmla="*/ 2536954 w 1298314"/>
              <a:gd name="T13" fmla="*/ 4987853 h 841676"/>
              <a:gd name="T14" fmla="*/ 0 w 1298314"/>
              <a:gd name="T15" fmla="*/ 2493932 h 8416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98314" h="841676">
                <a:moveTo>
                  <a:pt x="0" y="420838"/>
                </a:moveTo>
                <a:lnTo>
                  <a:pt x="422900" y="0"/>
                </a:lnTo>
                <a:lnTo>
                  <a:pt x="422900" y="210419"/>
                </a:lnTo>
                <a:lnTo>
                  <a:pt x="1258985" y="180922"/>
                </a:lnTo>
                <a:lnTo>
                  <a:pt x="1298314" y="611593"/>
                </a:lnTo>
                <a:lnTo>
                  <a:pt x="432733" y="601760"/>
                </a:lnTo>
                <a:lnTo>
                  <a:pt x="422900" y="841676"/>
                </a:lnTo>
                <a:lnTo>
                  <a:pt x="0" y="420838"/>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10" name="Billede 9">
            <a:extLst>
              <a:ext uri="{FF2B5EF4-FFF2-40B4-BE49-F238E27FC236}">
                <a16:creationId xmlns:a16="http://schemas.microsoft.com/office/drawing/2014/main" id="{8066D07E-B4BB-E829-7C05-E653B5BDE3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825" y="1301750"/>
            <a:ext cx="7437438"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AutoShape 14">
            <a:extLst>
              <a:ext uri="{FF2B5EF4-FFF2-40B4-BE49-F238E27FC236}">
                <a16:creationId xmlns:a16="http://schemas.microsoft.com/office/drawing/2014/main" id="{5851521E-B648-3BEE-1783-79154B93E3D5}"/>
              </a:ext>
            </a:extLst>
          </p:cNvPr>
          <p:cNvSpPr>
            <a:spLocks/>
          </p:cNvSpPr>
          <p:nvPr/>
        </p:nvSpPr>
        <p:spPr bwMode="auto">
          <a:xfrm>
            <a:off x="3641725" y="3543300"/>
            <a:ext cx="1779588" cy="985838"/>
          </a:xfrm>
          <a:custGeom>
            <a:avLst/>
            <a:gdLst>
              <a:gd name="T0" fmla="*/ 0 w 1482960"/>
              <a:gd name="T1" fmla="*/ 552160 h 822015"/>
              <a:gd name="T2" fmla="*/ 519241 w 1482960"/>
              <a:gd name="T3" fmla="*/ 0 h 822015"/>
              <a:gd name="T4" fmla="*/ 519241 w 1482960"/>
              <a:gd name="T5" fmla="*/ 252484 h 822015"/>
              <a:gd name="T6" fmla="*/ 1203928 w 1482960"/>
              <a:gd name="T7" fmla="*/ 240689 h 822015"/>
              <a:gd name="T8" fmla="*/ 1186491 w 1482960"/>
              <a:gd name="T9" fmla="*/ 66654 h 822015"/>
              <a:gd name="T10" fmla="*/ 1779423 w 1482960"/>
              <a:gd name="T11" fmla="*/ 487802 h 822015"/>
              <a:gd name="T12" fmla="*/ 1252988 w 1482960"/>
              <a:gd name="T13" fmla="*/ 947739 h 822015"/>
              <a:gd name="T14" fmla="*/ 1239322 w 1482960"/>
              <a:gd name="T15" fmla="*/ 710262 h 822015"/>
              <a:gd name="T16" fmla="*/ 531040 w 1482960"/>
              <a:gd name="T17" fmla="*/ 722059 h 822015"/>
              <a:gd name="T18" fmla="*/ 483848 w 1482960"/>
              <a:gd name="T19" fmla="*/ 986346 h 822015"/>
              <a:gd name="T20" fmla="*/ 0 w 1482960"/>
              <a:gd name="T21" fmla="*/ 552160 h 8220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82960"/>
              <a:gd name="T34" fmla="*/ 0 h 822015"/>
              <a:gd name="T35" fmla="*/ 1482960 w 1482960"/>
              <a:gd name="T36" fmla="*/ 822015 h 82201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82960" h="822015">
                <a:moveTo>
                  <a:pt x="0" y="460167"/>
                </a:moveTo>
                <a:lnTo>
                  <a:pt x="432732" y="0"/>
                </a:lnTo>
                <a:lnTo>
                  <a:pt x="432732" y="210419"/>
                </a:lnTo>
                <a:lnTo>
                  <a:pt x="1003346" y="200589"/>
                </a:lnTo>
                <a:cubicBezTo>
                  <a:pt x="1003120" y="226133"/>
                  <a:pt x="989040" y="30005"/>
                  <a:pt x="988814" y="55549"/>
                </a:cubicBezTo>
                <a:lnTo>
                  <a:pt x="1482960" y="406531"/>
                </a:lnTo>
                <a:lnTo>
                  <a:pt x="1044232" y="789840"/>
                </a:lnTo>
                <a:lnTo>
                  <a:pt x="1032843" y="591928"/>
                </a:lnTo>
                <a:lnTo>
                  <a:pt x="442565" y="601760"/>
                </a:lnTo>
                <a:lnTo>
                  <a:pt x="403236" y="822015"/>
                </a:lnTo>
                <a:lnTo>
                  <a:pt x="0" y="460167"/>
                </a:lnTo>
                <a:close/>
              </a:path>
            </a:pathLst>
          </a:custGeom>
          <a:blipFill dpi="0" rotWithShape="1">
            <a:blip r:embed="rId3"/>
            <a:srcRect/>
            <a:stretch>
              <a:fillRect/>
            </a:stretch>
          </a:blipFill>
          <a:ln>
            <a:noFill/>
          </a:ln>
        </p:spPr>
        <p:txBody>
          <a:bodyPr wrap="none" anchor="ctr"/>
          <a:lstStyle/>
          <a:p>
            <a:pPr defTabSz="914400" eaLnBrk="1" fontAlgn="auto" hangingPunct="1">
              <a:spcBef>
                <a:spcPts val="0"/>
              </a:spcBef>
              <a:spcAft>
                <a:spcPts val="0"/>
              </a:spcAft>
              <a:defRPr/>
            </a:pPr>
            <a:r>
              <a:rPr lang="da-DK" sz="1800" kern="0">
                <a:solidFill>
                  <a:sysClr val="windowText" lastClr="000000"/>
                </a:solidFill>
                <a:latin typeface="+mn-lt"/>
              </a:rPr>
              <a:t>  </a:t>
            </a:r>
          </a:p>
        </p:txBody>
      </p:sp>
      <p:sp>
        <p:nvSpPr>
          <p:cNvPr id="40966" name="AutoShape 14">
            <a:extLst>
              <a:ext uri="{FF2B5EF4-FFF2-40B4-BE49-F238E27FC236}">
                <a16:creationId xmlns:a16="http://schemas.microsoft.com/office/drawing/2014/main" id="{03457493-CEC7-1716-17D2-8D829D2E405E}"/>
              </a:ext>
            </a:extLst>
          </p:cNvPr>
          <p:cNvSpPr>
            <a:spLocks/>
          </p:cNvSpPr>
          <p:nvPr/>
        </p:nvSpPr>
        <p:spPr bwMode="auto">
          <a:xfrm rot="-9093388">
            <a:off x="6900863" y="3467100"/>
            <a:ext cx="1519237" cy="979488"/>
          </a:xfrm>
          <a:custGeom>
            <a:avLst/>
            <a:gdLst>
              <a:gd name="T0" fmla="*/ 0 w 1337643"/>
              <a:gd name="T1" fmla="*/ 1492949 h 861340"/>
              <a:gd name="T2" fmla="*/ 1175449 w 1337643"/>
              <a:gd name="T3" fmla="*/ 0 h 861340"/>
              <a:gd name="T4" fmla="*/ 1299143 w 1337643"/>
              <a:gd name="T5" fmla="*/ 730858 h 861340"/>
              <a:gd name="T6" fmla="*/ 4207029 w 1337643"/>
              <a:gd name="T7" fmla="*/ 512233 h 861340"/>
              <a:gd name="T8" fmla="*/ 4052409 w 1337643"/>
              <a:gd name="T9" fmla="*/ 2005188 h 861340"/>
              <a:gd name="T10" fmla="*/ 1330069 w 1337643"/>
              <a:gd name="T11" fmla="*/ 1973954 h 861340"/>
              <a:gd name="T12" fmla="*/ 1299143 w 1337643"/>
              <a:gd name="T13" fmla="*/ 2736045 h 861340"/>
              <a:gd name="T14" fmla="*/ 0 w 1337643"/>
              <a:gd name="T15" fmla="*/ 1492949 h 86134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37643" h="861340">
                <a:moveTo>
                  <a:pt x="0" y="469998"/>
                </a:moveTo>
                <a:lnTo>
                  <a:pt x="373739" y="0"/>
                </a:lnTo>
                <a:lnTo>
                  <a:pt x="413068" y="230083"/>
                </a:lnTo>
                <a:lnTo>
                  <a:pt x="1337643" y="161257"/>
                </a:lnTo>
                <a:lnTo>
                  <a:pt x="1288482" y="631257"/>
                </a:lnTo>
                <a:lnTo>
                  <a:pt x="422901" y="621424"/>
                </a:lnTo>
                <a:lnTo>
                  <a:pt x="413068" y="861340"/>
                </a:lnTo>
                <a:lnTo>
                  <a:pt x="0" y="469998"/>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40967" name="Billede 1">
            <a:extLst>
              <a:ext uri="{FF2B5EF4-FFF2-40B4-BE49-F238E27FC236}">
                <a16:creationId xmlns:a16="http://schemas.microsoft.com/office/drawing/2014/main" id="{FFE013B2-286A-5C0A-2ED7-563519CE80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1113" y="3792538"/>
            <a:ext cx="1046162"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8" name="Billede 12">
            <a:extLst>
              <a:ext uri="{FF2B5EF4-FFF2-40B4-BE49-F238E27FC236}">
                <a16:creationId xmlns:a16="http://schemas.microsoft.com/office/drawing/2014/main" id="{0D2AD906-1A58-0F2F-677C-0073BFEE34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4063" y="4402138"/>
            <a:ext cx="1184275" cy="22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9" name="Billede 13">
            <a:extLst>
              <a:ext uri="{FF2B5EF4-FFF2-40B4-BE49-F238E27FC236}">
                <a16:creationId xmlns:a16="http://schemas.microsoft.com/office/drawing/2014/main" id="{B0A67822-2849-3D53-5ACD-BE768F7787B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43688" y="3738563"/>
            <a:ext cx="1073150" cy="22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0" name="Pladsholder til indhold 2">
            <a:extLst>
              <a:ext uri="{FF2B5EF4-FFF2-40B4-BE49-F238E27FC236}">
                <a16:creationId xmlns:a16="http://schemas.microsoft.com/office/drawing/2014/main" id="{0527A489-1AE7-B364-429E-0264F56F0880}"/>
              </a:ext>
            </a:extLst>
          </p:cNvPr>
          <p:cNvSpPr txBox="1">
            <a:spLocks noChangeArrowheads="1"/>
          </p:cNvSpPr>
          <p:nvPr/>
        </p:nvSpPr>
        <p:spPr bwMode="auto">
          <a:xfrm>
            <a:off x="784225" y="2759075"/>
            <a:ext cx="39052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685800">
              <a:lnSpc>
                <a:spcPct val="90000"/>
              </a:lnSpc>
              <a:spcBef>
                <a:spcPts val="750"/>
              </a:spcBef>
              <a:buClr>
                <a:schemeClr val="accent1"/>
              </a:buClr>
              <a:buSzPct val="80000"/>
              <a:buFont typeface="Wingdings" panose="05000000000000000000" pitchFamily="2" charset="2"/>
              <a:buChar char="§"/>
              <a:defRPr>
                <a:solidFill>
                  <a:schemeClr val="tx1"/>
                </a:solidFill>
                <a:latin typeface="Calibri" panose="020F0502020204030204" pitchFamily="34" charset="0"/>
              </a:defRPr>
            </a:lvl1pPr>
            <a:lvl2pPr marL="514350" indent="-171450" defTabSz="685800">
              <a:lnSpc>
                <a:spcPct val="90000"/>
              </a:lnSpc>
              <a:spcBef>
                <a:spcPts val="375"/>
              </a:spcBef>
              <a:buClr>
                <a:schemeClr val="accent1"/>
              </a:buClr>
              <a:buSzPct val="80000"/>
              <a:buFont typeface="Wingdings" panose="05000000000000000000" pitchFamily="2" charset="2"/>
              <a:buChar char="§"/>
              <a:defRPr sz="1400">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buFontTx/>
              <a:buNone/>
            </a:pPr>
            <a:r>
              <a:rPr lang="da-DK" altLang="da-DK" sz="2400" b="1">
                <a:solidFill>
                  <a:schemeClr val="accent1"/>
                </a:solidFill>
              </a:rPr>
              <a:t>AKTIV VURDERING</a:t>
            </a:r>
            <a:endParaRPr lang="da-DK" altLang="da-DK" sz="1800" b="1">
              <a:solidFill>
                <a:schemeClr val="accen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Pladsholder til slidenummer 3">
            <a:extLst>
              <a:ext uri="{FF2B5EF4-FFF2-40B4-BE49-F238E27FC236}">
                <a16:creationId xmlns:a16="http://schemas.microsoft.com/office/drawing/2014/main" id="{FB585D56-FE8B-2651-388F-2D2102E16986}"/>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9EE9E8D2-0126-42D0-AFCA-C206CB4C4C75}" type="slidenum">
              <a:rPr lang="da-DK" altLang="da-DK" sz="1100" smtClean="0"/>
              <a:pPr/>
              <a:t>5</a:t>
            </a:fld>
            <a:endParaRPr lang="da-DK" altLang="da-DK" sz="1100"/>
          </a:p>
        </p:txBody>
      </p:sp>
      <p:pic>
        <p:nvPicPr>
          <p:cNvPr id="6" name="Billede 5">
            <a:extLst>
              <a:ext uri="{FF2B5EF4-FFF2-40B4-BE49-F238E27FC236}">
                <a16:creationId xmlns:a16="http://schemas.microsoft.com/office/drawing/2014/main" id="{41008F1B-02D9-9A64-ED84-54E4ABE204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4563" y="1308100"/>
            <a:ext cx="3762375"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illede 6">
            <a:extLst>
              <a:ext uri="{FF2B5EF4-FFF2-40B4-BE49-F238E27FC236}">
                <a16:creationId xmlns:a16="http://schemas.microsoft.com/office/drawing/2014/main" id="{5B66AD60-C37D-AAA3-AEE3-D6B7044C6E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600" y="1535113"/>
            <a:ext cx="3708400" cy="290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Billede 7">
            <a:extLst>
              <a:ext uri="{FF2B5EF4-FFF2-40B4-BE49-F238E27FC236}">
                <a16:creationId xmlns:a16="http://schemas.microsoft.com/office/drawing/2014/main" id="{B9FC7702-4CC4-C2DA-FE65-4E858C1CCD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5388" y="3302000"/>
            <a:ext cx="4875212"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Billede 4">
            <a:extLst>
              <a:ext uri="{FF2B5EF4-FFF2-40B4-BE49-F238E27FC236}">
                <a16:creationId xmlns:a16="http://schemas.microsoft.com/office/drawing/2014/main" id="{F11FA389-2203-EC4D-2A55-AD32239706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0738" y="1104900"/>
            <a:ext cx="5008562"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Pladsholder til slidenummer 3">
            <a:extLst>
              <a:ext uri="{FF2B5EF4-FFF2-40B4-BE49-F238E27FC236}">
                <a16:creationId xmlns:a16="http://schemas.microsoft.com/office/drawing/2014/main" id="{C0FD2EC6-25F8-AD12-F1DA-34F472E987C4}"/>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E74FE03B-7523-4930-8383-E6F9381357D8}" type="slidenum">
              <a:rPr lang="da-DK" altLang="da-DK" sz="1100" smtClean="0"/>
              <a:pPr/>
              <a:t>6</a:t>
            </a:fld>
            <a:endParaRPr lang="da-DK" altLang="da-DK" sz="1100"/>
          </a:p>
        </p:txBody>
      </p:sp>
      <p:pic>
        <p:nvPicPr>
          <p:cNvPr id="47107" name="Billede 4">
            <a:extLst>
              <a:ext uri="{FF2B5EF4-FFF2-40B4-BE49-F238E27FC236}">
                <a16:creationId xmlns:a16="http://schemas.microsoft.com/office/drawing/2014/main" id="{5AAE6242-AE60-BD93-1B4A-20A15A80BD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738" y="1104900"/>
            <a:ext cx="5008562"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kstfelt 1">
            <a:extLst>
              <a:ext uri="{FF2B5EF4-FFF2-40B4-BE49-F238E27FC236}">
                <a16:creationId xmlns:a16="http://schemas.microsoft.com/office/drawing/2014/main" id="{58B7069B-8AAA-2DE2-326E-5B94182E4C09}"/>
              </a:ext>
            </a:extLst>
          </p:cNvPr>
          <p:cNvSpPr txBox="1"/>
          <p:nvPr/>
        </p:nvSpPr>
        <p:spPr>
          <a:xfrm>
            <a:off x="804863" y="3689350"/>
            <a:ext cx="2751137" cy="1139825"/>
          </a:xfrm>
          <a:prstGeom prst="rect">
            <a:avLst/>
          </a:prstGeom>
          <a:noFill/>
        </p:spPr>
        <p:txBody>
          <a:bodyPr lIns="0" tIns="0" rIns="0" bIns="0">
            <a:spAutoFit/>
          </a:bodyPr>
          <a:lstStyle/>
          <a:p>
            <a:pPr defTabSz="713232" eaLnBrk="1" fontAlgn="auto" hangingPunct="1">
              <a:spcBef>
                <a:spcPts val="0"/>
              </a:spcBef>
              <a:spcAft>
                <a:spcPts val="0"/>
              </a:spcAft>
              <a:defRPr/>
            </a:pPr>
            <a:r>
              <a:rPr lang="da-DK" sz="3200" b="1">
                <a:latin typeface="+mn-lt"/>
              </a:rPr>
              <a:t>21 % </a:t>
            </a:r>
          </a:p>
          <a:p>
            <a:pPr defTabSz="713232" eaLnBrk="1" fontAlgn="auto" hangingPunct="1">
              <a:spcBef>
                <a:spcPts val="0"/>
              </a:spcBef>
              <a:spcAft>
                <a:spcPts val="0"/>
              </a:spcAft>
              <a:defRPr/>
            </a:pPr>
            <a:r>
              <a:rPr lang="da-DK" sz="1404" b="1">
                <a:latin typeface="+mn-lt"/>
              </a:rPr>
              <a:t>af de unge vil tage et lift hjem med en, som de mistænker for at have drukket for meget.</a:t>
            </a:r>
          </a:p>
        </p:txBody>
      </p:sp>
      <p:sp>
        <p:nvSpPr>
          <p:cNvPr id="13" name="Tekstfelt 12">
            <a:extLst>
              <a:ext uri="{FF2B5EF4-FFF2-40B4-BE49-F238E27FC236}">
                <a16:creationId xmlns:a16="http://schemas.microsoft.com/office/drawing/2014/main" id="{4F070EC9-9723-DD19-8AC8-4181C384D6B1}"/>
              </a:ext>
            </a:extLst>
          </p:cNvPr>
          <p:cNvSpPr txBox="1"/>
          <p:nvPr/>
        </p:nvSpPr>
        <p:spPr>
          <a:xfrm>
            <a:off x="812800" y="1789113"/>
            <a:ext cx="2751138" cy="1141412"/>
          </a:xfrm>
          <a:prstGeom prst="rect">
            <a:avLst/>
          </a:prstGeom>
          <a:noFill/>
        </p:spPr>
        <p:txBody>
          <a:bodyPr lIns="0" tIns="0" rIns="0" bIns="0">
            <a:spAutoFit/>
          </a:bodyPr>
          <a:lstStyle/>
          <a:p>
            <a:pPr defTabSz="713232" eaLnBrk="1" fontAlgn="auto" hangingPunct="1">
              <a:spcBef>
                <a:spcPts val="0"/>
              </a:spcBef>
              <a:spcAft>
                <a:spcPts val="0"/>
              </a:spcAft>
              <a:defRPr/>
            </a:pPr>
            <a:r>
              <a:rPr lang="fi-FI" sz="3200" b="1" dirty="0">
                <a:latin typeface="+mn-lt"/>
              </a:rPr>
              <a:t>79 %</a:t>
            </a:r>
            <a:r>
              <a:rPr lang="da-DK" sz="3200" b="1" dirty="0">
                <a:latin typeface="+mn-lt"/>
              </a:rPr>
              <a:t> </a:t>
            </a:r>
          </a:p>
          <a:p>
            <a:pPr defTabSz="713232" eaLnBrk="1" fontAlgn="auto" hangingPunct="1">
              <a:spcBef>
                <a:spcPts val="0"/>
              </a:spcBef>
              <a:spcAft>
                <a:spcPts val="0"/>
              </a:spcAft>
              <a:defRPr/>
            </a:pPr>
            <a:r>
              <a:rPr lang="da-DK" sz="1404" b="1" dirty="0">
                <a:latin typeface="+mn-lt"/>
              </a:rPr>
              <a:t>af de unge vil IKKE tage et lift hjem med en, som de mistænker for at have drukket for meget.</a:t>
            </a:r>
            <a:endParaRPr lang="da-DK" sz="1404" dirty="0">
              <a:latin typeface="+mn-lt"/>
            </a:endParaRPr>
          </a:p>
        </p:txBody>
      </p:sp>
      <p:pic>
        <p:nvPicPr>
          <p:cNvPr id="3" name="Billede 2">
            <a:extLst>
              <a:ext uri="{FF2B5EF4-FFF2-40B4-BE49-F238E27FC236}">
                <a16:creationId xmlns:a16="http://schemas.microsoft.com/office/drawing/2014/main" id="{70762779-0B1C-68EE-1B51-2FDA9FBF94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7413" y="1989138"/>
            <a:ext cx="3840162" cy="276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AFA17DBF-6091-E083-A507-3CEC3F0DFD3C}"/>
              </a:ext>
            </a:extLst>
          </p:cNvPr>
          <p:cNvSpPr>
            <a:spLocks noGrp="1"/>
          </p:cNvSpPr>
          <p:nvPr>
            <p:ph idx="1"/>
          </p:nvPr>
        </p:nvSpPr>
        <p:spPr>
          <a:xfrm>
            <a:off x="792163" y="1944688"/>
            <a:ext cx="7559675" cy="2979737"/>
          </a:xfrm>
        </p:spPr>
        <p:txBody>
          <a:bodyPr rtlCol="0">
            <a:normAutofit fontScale="85000" lnSpcReduction="10000"/>
          </a:bodyPr>
          <a:lstStyle/>
          <a:p>
            <a:pPr eaLnBrk="1" fontAlgn="auto" hangingPunct="1">
              <a:spcAft>
                <a:spcPts val="0"/>
              </a:spcAft>
              <a:defRPr/>
            </a:pPr>
            <a:r>
              <a:rPr lang="da-DK" dirty="0"/>
              <a:t>99 % ryger IKKE dagligt</a:t>
            </a:r>
          </a:p>
          <a:p>
            <a:pPr eaLnBrk="1" fontAlgn="auto" hangingPunct="1">
              <a:spcAft>
                <a:spcPts val="0"/>
              </a:spcAft>
              <a:defRPr/>
            </a:pPr>
            <a:r>
              <a:rPr lang="da-DK" dirty="0"/>
              <a:t>98 % bruger IKKE snus dagligt</a:t>
            </a:r>
          </a:p>
          <a:p>
            <a:pPr eaLnBrk="1" fontAlgn="auto" hangingPunct="1">
              <a:spcAft>
                <a:spcPts val="0"/>
              </a:spcAft>
              <a:defRPr/>
            </a:pPr>
            <a:r>
              <a:rPr lang="da-DK" dirty="0"/>
              <a:t>70 % har ALDRIG været fulde</a:t>
            </a:r>
          </a:p>
          <a:p>
            <a:pPr eaLnBrk="1" fontAlgn="auto" hangingPunct="1">
              <a:spcAft>
                <a:spcPts val="0"/>
              </a:spcAft>
              <a:defRPr/>
            </a:pPr>
            <a:r>
              <a:rPr lang="da-DK" dirty="0"/>
              <a:t>96 % har ALDRIG røget hash</a:t>
            </a:r>
          </a:p>
          <a:p>
            <a:pPr eaLnBrk="1" fontAlgn="auto" hangingPunct="1">
              <a:spcAft>
                <a:spcPts val="0"/>
              </a:spcAft>
              <a:defRPr/>
            </a:pPr>
            <a:r>
              <a:rPr lang="da-DK" dirty="0"/>
              <a:t>98 % har ALDRIG taget lattergas</a:t>
            </a:r>
          </a:p>
          <a:p>
            <a:pPr eaLnBrk="1" fontAlgn="auto" hangingPunct="1">
              <a:spcAft>
                <a:spcPts val="0"/>
              </a:spcAft>
              <a:defRPr/>
            </a:pPr>
            <a:r>
              <a:rPr lang="da-DK" dirty="0"/>
              <a:t>92 % har IKKE stjålet varer i en butik*</a:t>
            </a:r>
          </a:p>
          <a:p>
            <a:pPr eaLnBrk="1" fontAlgn="auto" hangingPunct="1">
              <a:spcAft>
                <a:spcPts val="0"/>
              </a:spcAft>
              <a:defRPr/>
            </a:pPr>
            <a:r>
              <a:rPr lang="da-DK" dirty="0"/>
              <a:t>90 % har IKKE begået hærværk*</a:t>
            </a:r>
          </a:p>
          <a:p>
            <a:pPr eaLnBrk="1" fontAlgn="auto" hangingPunct="1">
              <a:spcAft>
                <a:spcPts val="0"/>
              </a:spcAft>
              <a:defRPr/>
            </a:pPr>
            <a:r>
              <a:rPr lang="da-DK" dirty="0"/>
              <a:t>94 % har IKKE begået vold*</a:t>
            </a:r>
          </a:p>
          <a:p>
            <a:pPr eaLnBrk="1" fontAlgn="auto" hangingPunct="1">
              <a:spcAft>
                <a:spcPts val="0"/>
              </a:spcAft>
              <a:defRPr/>
            </a:pPr>
            <a:r>
              <a:rPr lang="da-DK" dirty="0"/>
              <a:t>94 % har IKKE været i kontakt med politiet pga. noget ulovligt*</a:t>
            </a:r>
          </a:p>
          <a:p>
            <a:pPr eaLnBrk="1" fontAlgn="auto" hangingPunct="1">
              <a:spcAft>
                <a:spcPts val="0"/>
              </a:spcAft>
              <a:defRPr/>
            </a:pPr>
            <a:r>
              <a:rPr lang="da-DK" dirty="0"/>
              <a:t>96 % sover 6 timer eller MERE før en skoledag</a:t>
            </a:r>
          </a:p>
          <a:p>
            <a:pPr marL="0" indent="0" eaLnBrk="1" fontAlgn="auto" hangingPunct="1">
              <a:spcAft>
                <a:spcPts val="0"/>
              </a:spcAft>
              <a:buFontTx/>
              <a:buNone/>
              <a:defRPr/>
            </a:pPr>
            <a:endParaRPr lang="da-DK" dirty="0"/>
          </a:p>
        </p:txBody>
      </p:sp>
      <p:sp>
        <p:nvSpPr>
          <p:cNvPr id="49155" name="Pladsholder til slidenummer 3">
            <a:extLst>
              <a:ext uri="{FF2B5EF4-FFF2-40B4-BE49-F238E27FC236}">
                <a16:creationId xmlns:a16="http://schemas.microsoft.com/office/drawing/2014/main" id="{031B35F0-3B2A-DB6E-33E3-973FA3DB2D43}"/>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94658633-A6DE-4488-AD1A-12DB80BB4934}" type="slidenum">
              <a:rPr lang="da-DK" altLang="da-DK" sz="1100" smtClean="0"/>
              <a:pPr/>
              <a:t>7</a:t>
            </a:fld>
            <a:endParaRPr lang="da-DK" altLang="da-DK" sz="1100"/>
          </a:p>
        </p:txBody>
      </p:sp>
      <p:pic>
        <p:nvPicPr>
          <p:cNvPr id="49156" name="Billede 4">
            <a:extLst>
              <a:ext uri="{FF2B5EF4-FFF2-40B4-BE49-F238E27FC236}">
                <a16:creationId xmlns:a16="http://schemas.microsoft.com/office/drawing/2014/main" id="{6858451E-DBE8-AA76-2328-33C4DA91AC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738" y="1103313"/>
            <a:ext cx="6156325"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Rektangel 5">
            <a:extLst>
              <a:ext uri="{FF2B5EF4-FFF2-40B4-BE49-F238E27FC236}">
                <a16:creationId xmlns:a16="http://schemas.microsoft.com/office/drawing/2014/main" id="{050EDBBE-8F6A-DE01-FFA3-0D9ECF068D67}"/>
              </a:ext>
            </a:extLst>
          </p:cNvPr>
          <p:cNvSpPr>
            <a:spLocks noChangeArrowheads="1"/>
          </p:cNvSpPr>
          <p:nvPr/>
        </p:nvSpPr>
        <p:spPr bwMode="auto">
          <a:xfrm>
            <a:off x="703263" y="5057775"/>
            <a:ext cx="4525962"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pPr eaLnBrk="1" hangingPunct="1"/>
            <a:r>
              <a:rPr lang="da-DK" altLang="da-DK" sz="900"/>
              <a:t>*Indenfor det sidste år</a:t>
            </a:r>
          </a:p>
          <a:p>
            <a:pPr eaLnBrk="1" hangingPunct="1"/>
            <a:endParaRPr lang="da-DK" altLang="da-DK" sz="900"/>
          </a:p>
          <a:p>
            <a:pPr eaLnBrk="1" hangingPunct="1"/>
            <a:r>
              <a:rPr lang="da-DK" altLang="da-DK" sz="900"/>
              <a:t>Ungeprofilundersøgelsen 2021/2022 bygger på svar fra flere end 40.000 elever i 7.-9. klasse.</a:t>
            </a:r>
          </a:p>
          <a:p>
            <a:pPr eaLnBrk="1" hangingPunct="1"/>
            <a:endParaRPr lang="da-DK" altLang="da-DK" sz="1000" i="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Pladsholder til tekst 2">
            <a:extLst>
              <a:ext uri="{FF2B5EF4-FFF2-40B4-BE49-F238E27FC236}">
                <a16:creationId xmlns:a16="http://schemas.microsoft.com/office/drawing/2014/main" id="{8F97156F-9E18-92DA-E2AE-7088955FE966}"/>
              </a:ext>
            </a:extLst>
          </p:cNvPr>
          <p:cNvSpPr>
            <a:spLocks noGrp="1" noChangeArrowheads="1"/>
          </p:cNvSpPr>
          <p:nvPr>
            <p:ph type="body" sz="quarter" idx="10"/>
          </p:nvPr>
        </p:nvSpPr>
        <p:spPr>
          <a:xfrm>
            <a:off x="792163" y="1766888"/>
            <a:ext cx="6100762" cy="392112"/>
          </a:xfrm>
        </p:spPr>
        <p:txBody>
          <a:bodyPr/>
          <a:lstStyle/>
          <a:p>
            <a:pPr marL="0" indent="0" eaLnBrk="1" hangingPunct="1">
              <a:buFont typeface="Wingdings" panose="05000000000000000000" pitchFamily="2" charset="2"/>
              <a:buNone/>
            </a:pPr>
            <a:r>
              <a:rPr lang="da-DK" altLang="da-DK"/>
              <a:t>Er det okay at drikke sig fuld hver weekend?</a:t>
            </a:r>
          </a:p>
        </p:txBody>
      </p:sp>
      <p:sp>
        <p:nvSpPr>
          <p:cNvPr id="51203" name="Pladsholder til slidenummer 3">
            <a:extLst>
              <a:ext uri="{FF2B5EF4-FFF2-40B4-BE49-F238E27FC236}">
                <a16:creationId xmlns:a16="http://schemas.microsoft.com/office/drawing/2014/main" id="{49929308-0793-364E-5427-A9CA43CE0394}"/>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2757674B-8543-4C90-9BED-5E00D4573816}" type="slidenum">
              <a:rPr lang="da-DK" altLang="da-DK" sz="1100" smtClean="0"/>
              <a:pPr/>
              <a:t>8</a:t>
            </a:fld>
            <a:endParaRPr lang="da-DK" altLang="da-DK" sz="1100"/>
          </a:p>
        </p:txBody>
      </p:sp>
      <p:graphicFrame>
        <p:nvGraphicFramePr>
          <p:cNvPr id="51204" name="Diagram 4">
            <a:extLst>
              <a:ext uri="{FF2B5EF4-FFF2-40B4-BE49-F238E27FC236}">
                <a16:creationId xmlns:a16="http://schemas.microsoft.com/office/drawing/2014/main" id="{D123B8B6-8846-4656-3901-C815F3BC7B77}"/>
              </a:ext>
            </a:extLst>
          </p:cNvPr>
          <p:cNvGraphicFramePr>
            <a:graphicFrameLocks/>
          </p:cNvGraphicFramePr>
          <p:nvPr/>
        </p:nvGraphicFramePr>
        <p:xfrm>
          <a:off x="815975" y="2530475"/>
          <a:ext cx="3506788" cy="2370138"/>
        </p:xfrm>
        <a:graphic>
          <a:graphicData uri="http://schemas.openxmlformats.org/presentationml/2006/ole">
            <mc:AlternateContent xmlns:mc="http://schemas.openxmlformats.org/markup-compatibility/2006">
              <mc:Choice xmlns:v="urn:schemas-microsoft-com:vml" Requires="v">
                <p:oleObj name="Diagram" r:id="rId3" imgW="3517101" imgH="2371148" progId="Excel.Chart.8">
                  <p:embed followColorScheme="full"/>
                </p:oleObj>
              </mc:Choice>
              <mc:Fallback>
                <p:oleObj name="Diagram" r:id="rId3" imgW="3517101" imgH="2371148" progId="Excel.Chart.8">
                  <p:embed followColorScheme="full"/>
                  <p:pic>
                    <p:nvPicPr>
                      <p:cNvPr id="51204" name="Diagram 4">
                        <a:extLst>
                          <a:ext uri="{FF2B5EF4-FFF2-40B4-BE49-F238E27FC236}">
                            <a16:creationId xmlns:a16="http://schemas.microsoft.com/office/drawing/2014/main" id="{D123B8B6-8846-4656-3901-C815F3BC7B77}"/>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975" y="2530475"/>
                        <a:ext cx="3506788" cy="237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1205" name="Diagram 5">
            <a:extLst>
              <a:ext uri="{FF2B5EF4-FFF2-40B4-BE49-F238E27FC236}">
                <a16:creationId xmlns:a16="http://schemas.microsoft.com/office/drawing/2014/main" id="{EAF10C69-432C-50A4-7C05-0BB24DF92D58}"/>
              </a:ext>
            </a:extLst>
          </p:cNvPr>
          <p:cNvGraphicFramePr>
            <a:graphicFrameLocks/>
          </p:cNvGraphicFramePr>
          <p:nvPr/>
        </p:nvGraphicFramePr>
        <p:xfrm>
          <a:off x="3857625" y="2505075"/>
          <a:ext cx="3511550" cy="2374900"/>
        </p:xfrm>
        <a:graphic>
          <a:graphicData uri="http://schemas.openxmlformats.org/presentationml/2006/ole">
            <mc:AlternateContent xmlns:mc="http://schemas.openxmlformats.org/markup-compatibility/2006">
              <mc:Choice xmlns:v="urn:schemas-microsoft-com:vml" Requires="v">
                <p:oleObj name="Chart" r:id="rId5" imgW="3517697" imgH="2383743" progId="Excel.Chart.8">
                  <p:embed/>
                </p:oleObj>
              </mc:Choice>
              <mc:Fallback>
                <p:oleObj name="Chart" r:id="rId5" imgW="3517697" imgH="2383743" progId="Excel.Chart.8">
                  <p:embed/>
                  <p:pic>
                    <p:nvPicPr>
                      <p:cNvPr id="51205" name="Diagram 5">
                        <a:extLst>
                          <a:ext uri="{FF2B5EF4-FFF2-40B4-BE49-F238E27FC236}">
                            <a16:creationId xmlns:a16="http://schemas.microsoft.com/office/drawing/2014/main" id="{EAF10C69-432C-50A4-7C05-0BB24DF92D58}"/>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7625" y="2505075"/>
                        <a:ext cx="351155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 name="Stregbilledforklaring 2 (uden kant) 14">
            <a:extLst>
              <a:ext uri="{FF2B5EF4-FFF2-40B4-BE49-F238E27FC236}">
                <a16:creationId xmlns:a16="http://schemas.microsoft.com/office/drawing/2014/main" id="{47D14072-175A-9B88-19FB-E6A7FC4857D2}"/>
              </a:ext>
            </a:extLst>
          </p:cNvPr>
          <p:cNvSpPr/>
          <p:nvPr/>
        </p:nvSpPr>
        <p:spPr>
          <a:xfrm>
            <a:off x="6467475" y="2289175"/>
            <a:ext cx="1273175" cy="287338"/>
          </a:xfrm>
          <a:prstGeom prst="callout2">
            <a:avLst>
              <a:gd name="adj1" fmla="val 18750"/>
              <a:gd name="adj2" fmla="val -8333"/>
              <a:gd name="adj3" fmla="val 18750"/>
              <a:gd name="adj4" fmla="val -16667"/>
              <a:gd name="adj5" fmla="val 160640"/>
              <a:gd name="adj6" fmla="val -29193"/>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713232" eaLnBrk="1" fontAlgn="auto" hangingPunct="1">
              <a:spcBef>
                <a:spcPts val="0"/>
              </a:spcBef>
              <a:spcAft>
                <a:spcPts val="0"/>
              </a:spcAft>
              <a:defRPr/>
            </a:pPr>
            <a:r>
              <a:rPr lang="da-DK" sz="1404"/>
              <a:t>SÅDAN ER DET</a:t>
            </a:r>
          </a:p>
        </p:txBody>
      </p:sp>
      <p:sp>
        <p:nvSpPr>
          <p:cNvPr id="16" name="Stregbilledforklaring 2 (uden kant) 15">
            <a:extLst>
              <a:ext uri="{FF2B5EF4-FFF2-40B4-BE49-F238E27FC236}">
                <a16:creationId xmlns:a16="http://schemas.microsoft.com/office/drawing/2014/main" id="{D98D1513-F82F-C7D2-F86D-A3606615A9EC}"/>
              </a:ext>
            </a:extLst>
          </p:cNvPr>
          <p:cNvSpPr/>
          <p:nvPr/>
        </p:nvSpPr>
        <p:spPr>
          <a:xfrm>
            <a:off x="3065463" y="2289175"/>
            <a:ext cx="1676400" cy="576263"/>
          </a:xfrm>
          <a:prstGeom prst="callout2">
            <a:avLst>
              <a:gd name="adj1" fmla="val 18750"/>
              <a:gd name="adj2" fmla="val -8333"/>
              <a:gd name="adj3" fmla="val 18750"/>
              <a:gd name="adj4" fmla="val -16667"/>
              <a:gd name="adj5" fmla="val 92705"/>
              <a:gd name="adj6" fmla="val -26815"/>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713232" eaLnBrk="1" fontAlgn="auto" hangingPunct="1">
              <a:spcBef>
                <a:spcPts val="0"/>
              </a:spcBef>
              <a:spcAft>
                <a:spcPts val="0"/>
              </a:spcAft>
              <a:defRPr/>
            </a:pPr>
            <a:r>
              <a:rPr lang="da-DK" sz="1404" dirty="0"/>
              <a:t>DET TROR 9. KL., </a:t>
            </a:r>
            <a:br>
              <a:rPr lang="da-DK" sz="1404" dirty="0"/>
            </a:br>
            <a:r>
              <a:rPr lang="da-DK" sz="1404" dirty="0"/>
              <a:t>AT DE ANDRE SYNES</a:t>
            </a:r>
          </a:p>
        </p:txBody>
      </p:sp>
      <p:graphicFrame>
        <p:nvGraphicFramePr>
          <p:cNvPr id="51208" name="Diagram 18">
            <a:extLst>
              <a:ext uri="{FF2B5EF4-FFF2-40B4-BE49-F238E27FC236}">
                <a16:creationId xmlns:a16="http://schemas.microsoft.com/office/drawing/2014/main" id="{04BC8361-A384-119A-4DA1-E719BC69E5D7}"/>
              </a:ext>
            </a:extLst>
          </p:cNvPr>
          <p:cNvGraphicFramePr>
            <a:graphicFrameLocks/>
          </p:cNvGraphicFramePr>
          <p:nvPr/>
        </p:nvGraphicFramePr>
        <p:xfrm>
          <a:off x="354013" y="2505075"/>
          <a:ext cx="3511550" cy="2374900"/>
        </p:xfrm>
        <a:graphic>
          <a:graphicData uri="http://schemas.openxmlformats.org/presentationml/2006/ole">
            <mc:AlternateContent xmlns:mc="http://schemas.openxmlformats.org/markup-compatibility/2006">
              <mc:Choice xmlns:v="urn:schemas-microsoft-com:vml" Requires="v">
                <p:oleObj name="Chart" r:id="rId7" imgW="3517697" imgH="2383743" progId="Excel.Chart.8">
                  <p:embed/>
                </p:oleObj>
              </mc:Choice>
              <mc:Fallback>
                <p:oleObj name="Chart" r:id="rId7" imgW="3517697" imgH="2383743" progId="Excel.Chart.8">
                  <p:embed/>
                  <p:pic>
                    <p:nvPicPr>
                      <p:cNvPr id="51208" name="Diagram 18">
                        <a:extLst>
                          <a:ext uri="{FF2B5EF4-FFF2-40B4-BE49-F238E27FC236}">
                            <a16:creationId xmlns:a16="http://schemas.microsoft.com/office/drawing/2014/main" id="{04BC8361-A384-119A-4DA1-E719BC69E5D7}"/>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4013" y="2505075"/>
                        <a:ext cx="351155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1209" name="Tekstboks 7">
            <a:extLst>
              <a:ext uri="{FF2B5EF4-FFF2-40B4-BE49-F238E27FC236}">
                <a16:creationId xmlns:a16="http://schemas.microsoft.com/office/drawing/2014/main" id="{DF28BD2F-AFF6-29AC-DDC4-A4256CD6372D}"/>
              </a:ext>
            </a:extLst>
          </p:cNvPr>
          <p:cNvSpPr txBox="1">
            <a:spLocks noChangeArrowheads="1"/>
          </p:cNvSpPr>
          <p:nvPr/>
        </p:nvSpPr>
        <p:spPr bwMode="auto">
          <a:xfrm>
            <a:off x="806450" y="5229225"/>
            <a:ext cx="6170613"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pPr eaLnBrk="1" hangingPunct="1"/>
            <a:r>
              <a:rPr lang="da-DK" altLang="da-DK" sz="900"/>
              <a:t>Børnerådets undersøgelse fra 2015 bygger på svar fra 1.390 elever i 9. klasse.  </a:t>
            </a:r>
          </a:p>
        </p:txBody>
      </p:sp>
      <p:pic>
        <p:nvPicPr>
          <p:cNvPr id="51210" name="Billede 10">
            <a:extLst>
              <a:ext uri="{FF2B5EF4-FFF2-40B4-BE49-F238E27FC236}">
                <a16:creationId xmlns:a16="http://schemas.microsoft.com/office/drawing/2014/main" id="{F2108D93-C846-21EF-E7BC-BA7DDE08CF3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8513" y="1114425"/>
            <a:ext cx="6224587"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Pladsholder til slidenummer 3">
            <a:extLst>
              <a:ext uri="{FF2B5EF4-FFF2-40B4-BE49-F238E27FC236}">
                <a16:creationId xmlns:a16="http://schemas.microsoft.com/office/drawing/2014/main" id="{B67DC236-BFDC-70B9-AAA4-9BB9EAD409C6}"/>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C0AC5E92-385E-46A7-BD8A-7F56F86E6393}" type="slidenum">
              <a:rPr lang="da-DK" altLang="da-DK" sz="1100" smtClean="0"/>
              <a:pPr/>
              <a:t>9</a:t>
            </a:fld>
            <a:endParaRPr lang="da-DK" altLang="da-DK" sz="1100"/>
          </a:p>
        </p:txBody>
      </p:sp>
      <p:pic>
        <p:nvPicPr>
          <p:cNvPr id="53251" name="Billede 6">
            <a:extLst>
              <a:ext uri="{FF2B5EF4-FFF2-40B4-BE49-F238E27FC236}">
                <a16:creationId xmlns:a16="http://schemas.microsoft.com/office/drawing/2014/main" id="{E3B3E25B-BDD3-CA81-07FE-606B4D1F20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0688" y="-425450"/>
            <a:ext cx="8240712" cy="582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Billede 4">
            <a:extLst>
              <a:ext uri="{FF2B5EF4-FFF2-40B4-BE49-F238E27FC236}">
                <a16:creationId xmlns:a16="http://schemas.microsoft.com/office/drawing/2014/main" id="{41A29B44-810C-128A-2B11-6D6AF3A2B2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838" y="1223963"/>
            <a:ext cx="508635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Alle de andre gør det">
  <a:themeElements>
    <a:clrScheme name="DKR3">
      <a:dk1>
        <a:srgbClr val="2C3338"/>
      </a:dk1>
      <a:lt1>
        <a:srgbClr val="FFFFFF"/>
      </a:lt1>
      <a:dk2>
        <a:srgbClr val="44546A"/>
      </a:dk2>
      <a:lt2>
        <a:srgbClr val="D3DACC"/>
      </a:lt2>
      <a:accent1>
        <a:srgbClr val="76B72A"/>
      </a:accent1>
      <a:accent2>
        <a:srgbClr val="CEDFEE"/>
      </a:accent2>
      <a:accent3>
        <a:srgbClr val="1568B1"/>
      </a:accent3>
      <a:accent4>
        <a:srgbClr val="00A3E8"/>
      </a:accent4>
      <a:accent5>
        <a:srgbClr val="C4002B"/>
      </a:accent5>
      <a:accent6>
        <a:srgbClr val="F3F3F1"/>
      </a:accent6>
      <a:hlink>
        <a:srgbClr val="2C3337"/>
      </a:hlink>
      <a:folHlink>
        <a:srgbClr val="2C3337"/>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Kontor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Kontortema">
  <a:themeElements>
    <a:clrScheme name="DKR3">
      <a:dk1>
        <a:srgbClr val="2C3338"/>
      </a:dk1>
      <a:lt1>
        <a:srgbClr val="FFFFFF"/>
      </a:lt1>
      <a:dk2>
        <a:srgbClr val="44546A"/>
      </a:dk2>
      <a:lt2>
        <a:srgbClr val="D3DACC"/>
      </a:lt2>
      <a:accent1>
        <a:srgbClr val="76B72A"/>
      </a:accent1>
      <a:accent2>
        <a:srgbClr val="CEDFEE"/>
      </a:accent2>
      <a:accent3>
        <a:srgbClr val="1568B1"/>
      </a:accent3>
      <a:accent4>
        <a:srgbClr val="00A3E8"/>
      </a:accent4>
      <a:accent5>
        <a:srgbClr val="C4002B"/>
      </a:accent5>
      <a:accent6>
        <a:srgbClr val="F3F3F1"/>
      </a:accent6>
      <a:hlink>
        <a:srgbClr val="2C3337"/>
      </a:hlink>
      <a:folHlink>
        <a:srgbClr val="2C3337"/>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Kontor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Kontortema">
  <a:themeElements>
    <a:clrScheme name="DKR3">
      <a:dk1>
        <a:srgbClr val="2C3338"/>
      </a:dk1>
      <a:lt1>
        <a:srgbClr val="FFFFFF"/>
      </a:lt1>
      <a:dk2>
        <a:srgbClr val="44546A"/>
      </a:dk2>
      <a:lt2>
        <a:srgbClr val="D3DACC"/>
      </a:lt2>
      <a:accent1>
        <a:srgbClr val="76B72A"/>
      </a:accent1>
      <a:accent2>
        <a:srgbClr val="CEDFEE"/>
      </a:accent2>
      <a:accent3>
        <a:srgbClr val="1568B1"/>
      </a:accent3>
      <a:accent4>
        <a:srgbClr val="00A3E8"/>
      </a:accent4>
      <a:accent5>
        <a:srgbClr val="C4002B"/>
      </a:accent5>
      <a:accent6>
        <a:srgbClr val="F3F3F1"/>
      </a:accent6>
      <a:hlink>
        <a:srgbClr val="2C3337"/>
      </a:hlink>
      <a:folHlink>
        <a:srgbClr val="2C3337"/>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Kontor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ontor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ate xmlns="5c5c12c9-a27b-44bc-8453-ce10d34786c9"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099B3664D2E704FA03B3A0FB9CDD454" ma:contentTypeVersion="9" ma:contentTypeDescription="Create a new document." ma:contentTypeScope="" ma:versionID="7b768fd7aa7bc0fca9f83b3bf8db4399">
  <xsd:schema xmlns:xsd="http://www.w3.org/2001/XMLSchema" xmlns:xs="http://www.w3.org/2001/XMLSchema" xmlns:p="http://schemas.microsoft.com/office/2006/metadata/properties" xmlns:ns2="5c5c12c9-a27b-44bc-8453-ce10d34786c9" xmlns:ns3="da10fe96-52a9-45ab-9366-f5a5999a6500" targetNamespace="http://schemas.microsoft.com/office/2006/metadata/properties" ma:root="true" ma:fieldsID="94c5c41718b562b3340bdf592ce7ea16" ns2:_="" ns3:_="">
    <xsd:import namespace="5c5c12c9-a27b-44bc-8453-ce10d34786c9"/>
    <xsd:import namespace="da10fe96-52a9-45ab-9366-f5a5999a650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3:SharedWithUsers" minOccurs="0"/>
                <xsd:element ref="ns3:SharedWithDetails" minOccurs="0"/>
                <xsd:element ref="ns2:dat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5c12c9-a27b-44bc-8453-ce10d34786c9"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date" ma:index="15" nillable="true" ma:displayName="date" ma:format="DateOnly" ma:internalName="date">
      <xsd:simpleType>
        <xsd:restriction base="dms:DateTime"/>
      </xsd:simpleType>
    </xsd:element>
    <xsd:element name="MediaServiceOCR" ma:index="16"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a10fe96-52a9-45ab-9366-f5a5999a6500" elementFormDefault="qualified">
    <xsd:import namespace="http://schemas.microsoft.com/office/2006/documentManagement/types"/>
    <xsd:import namespace="http://schemas.microsoft.com/office/infopath/2007/PartnerControls"/>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2D3D7B3-4516-4038-90AF-3611E9085DF3}">
  <ds:schemaRefs>
    <ds:schemaRef ds:uri="http://schemas.microsoft.com/office/2006/metadata/properties"/>
    <ds:schemaRef ds:uri="http://schemas.microsoft.com/office/infopath/2007/PartnerControls"/>
    <ds:schemaRef ds:uri="5c5c12c9-a27b-44bc-8453-ce10d34786c9"/>
  </ds:schemaRefs>
</ds:datastoreItem>
</file>

<file path=customXml/itemProps2.xml><?xml version="1.0" encoding="utf-8"?>
<ds:datastoreItem xmlns:ds="http://schemas.openxmlformats.org/officeDocument/2006/customXml" ds:itemID="{76EA0145-9B40-4207-950D-2A85167319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c5c12c9-a27b-44bc-8453-ce10d34786c9"/>
    <ds:schemaRef ds:uri="da10fe96-52a9-45ab-9366-f5a5999a650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4AF2A3D-1AE7-41BA-BC38-7C533B044F1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12131</TotalTime>
  <Words>4313</Words>
  <Application>Microsoft Office PowerPoint</Application>
  <PresentationFormat>Skærmshow (16:10)</PresentationFormat>
  <Paragraphs>417</Paragraphs>
  <Slides>24</Slides>
  <Notes>24</Notes>
  <HiddenSlides>0</HiddenSlides>
  <MMClips>0</MMClips>
  <ScaleCrop>false</ScaleCrop>
  <HeadingPairs>
    <vt:vector size="8" baseType="variant">
      <vt:variant>
        <vt:lpstr>Benyttede skrifttyper</vt:lpstr>
      </vt:variant>
      <vt:variant>
        <vt:i4>4</vt:i4>
      </vt:variant>
      <vt:variant>
        <vt:lpstr>Tema</vt:lpstr>
      </vt:variant>
      <vt:variant>
        <vt:i4>3</vt:i4>
      </vt:variant>
      <vt:variant>
        <vt:lpstr>Integrerede OLE-servere</vt:lpstr>
      </vt:variant>
      <vt:variant>
        <vt:i4>2</vt:i4>
      </vt:variant>
      <vt:variant>
        <vt:lpstr>Slidetitler</vt:lpstr>
      </vt:variant>
      <vt:variant>
        <vt:i4>24</vt:i4>
      </vt:variant>
    </vt:vector>
  </HeadingPairs>
  <TitlesOfParts>
    <vt:vector size="33" baseType="lpstr">
      <vt:lpstr>Arial</vt:lpstr>
      <vt:lpstr>Calibri</vt:lpstr>
      <vt:lpstr>Open Sans</vt:lpstr>
      <vt:lpstr>Wingdings</vt:lpstr>
      <vt:lpstr>Alle de andre gør det</vt:lpstr>
      <vt:lpstr>1_Kontortema</vt:lpstr>
      <vt:lpstr>2_Kontortema</vt:lpstr>
      <vt:lpstr>Diagram</vt:lpstr>
      <vt:lpstr>Chart</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Social pejling som forebyggelsesmetode</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manometer</dc:creator>
  <cp:lastModifiedBy>Olivia Sandell Madsen</cp:lastModifiedBy>
  <cp:revision>644</cp:revision>
  <dcterms:created xsi:type="dcterms:W3CDTF">2017-11-06T13:17:44Z</dcterms:created>
  <dcterms:modified xsi:type="dcterms:W3CDTF">2023-01-18T13:58:53Z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ate">
    <vt:lpwstr/>
  </property>
</Properties>
</file>