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 id="2147483673" r:id="rId4"/>
  </p:sldMasterIdLst>
  <p:notesMasterIdLst>
    <p:notesMasterId r:id="rId30"/>
  </p:notesMasterIdLst>
  <p:sldIdLst>
    <p:sldId id="256" r:id="rId5"/>
    <p:sldId id="257" r:id="rId6"/>
    <p:sldId id="303" r:id="rId7"/>
    <p:sldId id="302" r:id="rId8"/>
    <p:sldId id="304" r:id="rId9"/>
    <p:sldId id="306" r:id="rId10"/>
    <p:sldId id="307" r:id="rId11"/>
    <p:sldId id="300" r:id="rId12"/>
    <p:sldId id="265" r:id="rId13"/>
    <p:sldId id="266" r:id="rId14"/>
    <p:sldId id="267" r:id="rId15"/>
    <p:sldId id="268" r:id="rId16"/>
    <p:sldId id="272" r:id="rId17"/>
    <p:sldId id="273" r:id="rId18"/>
    <p:sldId id="289" r:id="rId19"/>
    <p:sldId id="291" r:id="rId20"/>
    <p:sldId id="295" r:id="rId21"/>
    <p:sldId id="293" r:id="rId22"/>
    <p:sldId id="294" r:id="rId23"/>
    <p:sldId id="283" r:id="rId24"/>
    <p:sldId id="284" r:id="rId25"/>
    <p:sldId id="299" r:id="rId26"/>
    <p:sldId id="287" r:id="rId27"/>
    <p:sldId id="286" r:id="rId28"/>
    <p:sldId id="297" r:id="rId29"/>
  </p:sldIdLst>
  <p:sldSz cx="9144000" cy="5715000" type="screen16x10"/>
  <p:notesSz cx="6797675" cy="9926638"/>
  <p:defaultTextStyle>
    <a:defPPr>
      <a:defRPr lang="da-DK"/>
    </a:defPPr>
    <a:lvl1pPr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1pPr>
    <a:lvl2pPr marL="355600" indent="101600"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2pPr>
    <a:lvl3pPr marL="712788" indent="201613"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3pPr>
    <a:lvl4pPr marL="1068388" indent="303213"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4pPr>
    <a:lvl5pPr marL="1425575" indent="403225" algn="l" defTabSz="712788" rtl="0" eaLnBrk="0" fontAlgn="base" hangingPunct="0">
      <a:spcBef>
        <a:spcPct val="0"/>
      </a:spcBef>
      <a:spcAft>
        <a:spcPct val="0"/>
      </a:spcAft>
      <a:defRPr sz="1400" kern="1200">
        <a:solidFill>
          <a:schemeClr val="tx1"/>
        </a:solidFill>
        <a:latin typeface="Calibri" panose="020F0502020204030204" pitchFamily="34" charset="0"/>
        <a:ea typeface="+mn-ea"/>
        <a:cs typeface="+mn-cs"/>
      </a:defRPr>
    </a:lvl5pPr>
    <a:lvl6pPr marL="2286000" algn="l" defTabSz="914400" rtl="0" eaLnBrk="1" latinLnBrk="0" hangingPunct="1">
      <a:defRPr sz="1400" kern="1200">
        <a:solidFill>
          <a:schemeClr val="tx1"/>
        </a:solidFill>
        <a:latin typeface="Calibri" panose="020F0502020204030204" pitchFamily="34" charset="0"/>
        <a:ea typeface="+mn-ea"/>
        <a:cs typeface="+mn-cs"/>
      </a:defRPr>
    </a:lvl6pPr>
    <a:lvl7pPr marL="2743200" algn="l" defTabSz="914400" rtl="0" eaLnBrk="1" latinLnBrk="0" hangingPunct="1">
      <a:defRPr sz="1400" kern="1200">
        <a:solidFill>
          <a:schemeClr val="tx1"/>
        </a:solidFill>
        <a:latin typeface="Calibri" panose="020F0502020204030204" pitchFamily="34" charset="0"/>
        <a:ea typeface="+mn-ea"/>
        <a:cs typeface="+mn-cs"/>
      </a:defRPr>
    </a:lvl7pPr>
    <a:lvl8pPr marL="3200400" algn="l" defTabSz="914400" rtl="0" eaLnBrk="1" latinLnBrk="0" hangingPunct="1">
      <a:defRPr sz="1400" kern="1200">
        <a:solidFill>
          <a:schemeClr val="tx1"/>
        </a:solidFill>
        <a:latin typeface="Calibri" panose="020F0502020204030204" pitchFamily="34" charset="0"/>
        <a:ea typeface="+mn-ea"/>
        <a:cs typeface="+mn-cs"/>
      </a:defRPr>
    </a:lvl8pPr>
    <a:lvl9pPr marL="3657600" algn="l" defTabSz="914400" rtl="0" eaLnBrk="1" latinLnBrk="0" hangingPunct="1">
      <a:defRPr sz="14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3" autoAdjust="0"/>
    <p:restoredTop sz="75064" autoAdjust="0"/>
  </p:normalViewPr>
  <p:slideViewPr>
    <p:cSldViewPr snapToGrid="0" snapToObjects="1">
      <p:cViewPr varScale="1">
        <p:scale>
          <a:sx n="95" d="100"/>
          <a:sy n="95" d="100"/>
        </p:scale>
        <p:origin x="2172" y="90"/>
      </p:cViewPr>
      <p:guideLst>
        <p:guide orient="horz" pos="1800"/>
        <p:guide pos="2880"/>
      </p:guideLst>
    </p:cSldViewPr>
  </p:slideViewPr>
  <p:outlineViewPr>
    <p:cViewPr>
      <p:scale>
        <a:sx n="33" d="100"/>
        <a:sy n="33" d="100"/>
      </p:scale>
      <p:origin x="0" y="672"/>
    </p:cViewPr>
  </p:outlineViewPr>
  <p:notesTextViewPr>
    <p:cViewPr>
      <p:scale>
        <a:sx n="100" d="100"/>
        <a:sy n="100" d="100"/>
      </p:scale>
      <p:origin x="0" y="0"/>
    </p:cViewPr>
  </p:notesTextViewPr>
  <p:notesViewPr>
    <p:cSldViewPr snapToGrid="0" snapToObjects="1">
      <p:cViewPr varScale="1">
        <p:scale>
          <a:sx n="51" d="100"/>
          <a:sy n="51" d="100"/>
        </p:scale>
        <p:origin x="-2994"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43D33072-B6BC-884C-A307-4C98619ADDDE}"/>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defTabSz="713232" eaLnBrk="1" fontAlgn="auto" hangingPunct="1">
              <a:spcBef>
                <a:spcPts val="0"/>
              </a:spcBef>
              <a:spcAft>
                <a:spcPts val="0"/>
              </a:spcAft>
              <a:defRPr sz="1200">
                <a:latin typeface="+mn-lt"/>
              </a:defRPr>
            </a:lvl1pPr>
          </a:lstStyle>
          <a:p>
            <a:pPr>
              <a:defRPr/>
            </a:pPr>
            <a:endParaRPr lang="da-DK"/>
          </a:p>
        </p:txBody>
      </p:sp>
      <p:sp>
        <p:nvSpPr>
          <p:cNvPr id="3" name="Pladsholder til dato 2">
            <a:extLst>
              <a:ext uri="{FF2B5EF4-FFF2-40B4-BE49-F238E27FC236}">
                <a16:creationId xmlns:a16="http://schemas.microsoft.com/office/drawing/2014/main" id="{4E2FF0B4-B6C0-8C49-8784-4B2C0EBD06BD}"/>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defTabSz="713232" eaLnBrk="1" fontAlgn="auto" hangingPunct="1">
              <a:spcBef>
                <a:spcPts val="0"/>
              </a:spcBef>
              <a:spcAft>
                <a:spcPts val="0"/>
              </a:spcAft>
              <a:defRPr sz="1200">
                <a:latin typeface="+mn-lt"/>
              </a:defRPr>
            </a:lvl1pPr>
          </a:lstStyle>
          <a:p>
            <a:pPr>
              <a:defRPr/>
            </a:pPr>
            <a:fld id="{D007A02B-2D57-4E02-B119-C558B4CD1620}" type="datetimeFigureOut">
              <a:rPr lang="da-DK"/>
              <a:pPr>
                <a:defRPr/>
              </a:pPr>
              <a:t>13-04-2022</a:t>
            </a:fld>
            <a:endParaRPr lang="da-DK"/>
          </a:p>
        </p:txBody>
      </p:sp>
      <p:sp>
        <p:nvSpPr>
          <p:cNvPr id="4" name="Pladsholder til slidebillede 3">
            <a:extLst>
              <a:ext uri="{FF2B5EF4-FFF2-40B4-BE49-F238E27FC236}">
                <a16:creationId xmlns:a16="http://schemas.microsoft.com/office/drawing/2014/main" id="{6525A7FE-70BF-5C4D-BE68-1BDBD4CBCB8C}"/>
              </a:ext>
            </a:extLst>
          </p:cNvPr>
          <p:cNvSpPr>
            <a:spLocks noGrp="1" noRot="1" noChangeAspect="1"/>
          </p:cNvSpPr>
          <p:nvPr>
            <p:ph type="sldImg" idx="2"/>
          </p:nvPr>
        </p:nvSpPr>
        <p:spPr>
          <a:xfrm>
            <a:off x="679450" y="731838"/>
            <a:ext cx="2263775" cy="1414462"/>
          </a:xfrm>
          <a:prstGeom prst="rect">
            <a:avLst/>
          </a:prstGeom>
          <a:noFill/>
          <a:ln w="12700">
            <a:solidFill>
              <a:prstClr val="black"/>
            </a:solidFill>
          </a:ln>
        </p:spPr>
        <p:txBody>
          <a:bodyPr vert="horz" lIns="91440" tIns="45720" rIns="91440" bIns="45720" rtlCol="0" anchor="ctr"/>
          <a:lstStyle/>
          <a:p>
            <a:pPr lvl="0"/>
            <a:endParaRPr lang="da-DK" noProof="0"/>
          </a:p>
        </p:txBody>
      </p:sp>
      <p:sp>
        <p:nvSpPr>
          <p:cNvPr id="5" name="Pladsholder til noter 4">
            <a:extLst>
              <a:ext uri="{FF2B5EF4-FFF2-40B4-BE49-F238E27FC236}">
                <a16:creationId xmlns:a16="http://schemas.microsoft.com/office/drawing/2014/main" id="{360CCD71-E3AE-5148-85F1-8CAFF290C679}"/>
              </a:ext>
            </a:extLst>
          </p:cNvPr>
          <p:cNvSpPr>
            <a:spLocks noGrp="1"/>
          </p:cNvSpPr>
          <p:nvPr>
            <p:ph type="body" sz="quarter" idx="3"/>
          </p:nvPr>
        </p:nvSpPr>
        <p:spPr>
          <a:xfrm>
            <a:off x="679450" y="2295525"/>
            <a:ext cx="5438775" cy="6942138"/>
          </a:xfrm>
          <a:prstGeom prst="rect">
            <a:avLst/>
          </a:prstGeom>
        </p:spPr>
        <p:txBody>
          <a:bodyPr vert="horz" lIns="91440" tIns="45720" rIns="91440" bIns="45720"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a:extLst>
              <a:ext uri="{FF2B5EF4-FFF2-40B4-BE49-F238E27FC236}">
                <a16:creationId xmlns:a16="http://schemas.microsoft.com/office/drawing/2014/main" id="{43B9C767-3FAA-1E46-B9C3-2075796D74AF}"/>
              </a:ext>
            </a:extLst>
          </p:cNvPr>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defTabSz="713232" eaLnBrk="1" fontAlgn="auto" hangingPunct="1">
              <a:spcBef>
                <a:spcPts val="0"/>
              </a:spcBef>
              <a:spcAft>
                <a:spcPts val="0"/>
              </a:spcAft>
              <a:defRPr sz="1200">
                <a:latin typeface="+mn-lt"/>
              </a:defRPr>
            </a:lvl1pPr>
          </a:lstStyle>
          <a:p>
            <a:pPr>
              <a:defRPr/>
            </a:pPr>
            <a:endParaRPr lang="da-DK"/>
          </a:p>
        </p:txBody>
      </p:sp>
      <p:sp>
        <p:nvSpPr>
          <p:cNvPr id="7" name="Pladsholder til slidenummer 6">
            <a:extLst>
              <a:ext uri="{FF2B5EF4-FFF2-40B4-BE49-F238E27FC236}">
                <a16:creationId xmlns:a16="http://schemas.microsoft.com/office/drawing/2014/main" id="{2FCA2B8C-D2A5-9746-B820-7C261D7DADA1}"/>
              </a:ext>
            </a:extLst>
          </p:cNvPr>
          <p:cNvSpPr>
            <a:spLocks noGrp="1"/>
          </p:cNvSpPr>
          <p:nvPr>
            <p:ph type="sldNum" sz="quarter" idx="5"/>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8115B78-4B83-449A-A06C-9CB8F7763C33}" type="slidenum">
              <a:rPr lang="da-DK" altLang="da-DK"/>
              <a:pPr/>
              <a:t>‹nr.›</a:t>
            </a:fld>
            <a:endParaRPr lang="da-DK" altLang="da-DK"/>
          </a:p>
        </p:txBody>
      </p:sp>
    </p:spTree>
  </p:cSld>
  <p:clrMap bg1="lt1" tx1="dk1" bg2="lt2" tx2="dk2" accent1="accent1" accent2="accent2" accent3="accent3" accent4="accent4" accent5="accent5" accent6="accent6" hlink="hlink" folHlink="folHlink"/>
  <p:notesStyle>
    <a:lvl1pPr algn="l" defTabSz="712788" rtl="0" eaLnBrk="0" fontAlgn="base" hangingPunct="0">
      <a:spcBef>
        <a:spcPct val="30000"/>
      </a:spcBef>
      <a:spcAft>
        <a:spcPct val="0"/>
      </a:spcAft>
      <a:defRPr sz="900" kern="1200">
        <a:solidFill>
          <a:schemeClr val="tx1"/>
        </a:solidFill>
        <a:latin typeface="+mn-lt"/>
        <a:ea typeface="+mn-ea"/>
        <a:cs typeface="+mn-cs"/>
      </a:defRPr>
    </a:lvl1pPr>
    <a:lvl2pPr marL="355600" algn="l" defTabSz="712788" rtl="0" eaLnBrk="0" fontAlgn="base" hangingPunct="0">
      <a:spcBef>
        <a:spcPct val="30000"/>
      </a:spcBef>
      <a:spcAft>
        <a:spcPct val="0"/>
      </a:spcAft>
      <a:defRPr sz="900" kern="1200">
        <a:solidFill>
          <a:schemeClr val="tx1"/>
        </a:solidFill>
        <a:latin typeface="+mn-lt"/>
        <a:ea typeface="+mn-ea"/>
        <a:cs typeface="+mn-cs"/>
      </a:defRPr>
    </a:lvl2pPr>
    <a:lvl3pPr marL="712788" algn="l" defTabSz="712788" rtl="0" eaLnBrk="0" fontAlgn="base" hangingPunct="0">
      <a:spcBef>
        <a:spcPct val="30000"/>
      </a:spcBef>
      <a:spcAft>
        <a:spcPct val="0"/>
      </a:spcAft>
      <a:defRPr sz="900" kern="1200">
        <a:solidFill>
          <a:schemeClr val="tx1"/>
        </a:solidFill>
        <a:latin typeface="+mn-lt"/>
        <a:ea typeface="+mn-ea"/>
        <a:cs typeface="+mn-cs"/>
      </a:defRPr>
    </a:lvl3pPr>
    <a:lvl4pPr marL="1068388" algn="l" defTabSz="712788" rtl="0" eaLnBrk="0" fontAlgn="base" hangingPunct="0">
      <a:spcBef>
        <a:spcPct val="30000"/>
      </a:spcBef>
      <a:spcAft>
        <a:spcPct val="0"/>
      </a:spcAft>
      <a:defRPr sz="900" kern="1200">
        <a:solidFill>
          <a:schemeClr val="tx1"/>
        </a:solidFill>
        <a:latin typeface="+mn-lt"/>
        <a:ea typeface="+mn-ea"/>
        <a:cs typeface="+mn-cs"/>
      </a:defRPr>
    </a:lvl4pPr>
    <a:lvl5pPr marL="1425575" algn="l" defTabSz="712788" rtl="0" eaLnBrk="0" fontAlgn="base" hangingPunct="0">
      <a:spcBef>
        <a:spcPct val="30000"/>
      </a:spcBef>
      <a:spcAft>
        <a:spcPct val="0"/>
      </a:spcAft>
      <a:defRPr sz="900"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dsholder til slidebillede 1">
            <a:extLst>
              <a:ext uri="{FF2B5EF4-FFF2-40B4-BE49-F238E27FC236}">
                <a16:creationId xmlns:a16="http://schemas.microsoft.com/office/drawing/2014/main" id="{F6BDB935-8AF5-4EBF-CCB0-FFB922F838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Pladsholder til noter 2">
            <a:extLst>
              <a:ext uri="{FF2B5EF4-FFF2-40B4-BE49-F238E27FC236}">
                <a16:creationId xmlns:a16="http://schemas.microsoft.com/office/drawing/2014/main" id="{FE9B6927-0647-3CAE-D625-CCB1F09C91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a:t>
            </a:r>
            <a:r>
              <a:rPr lang="da-DK" altLang="da-DK"/>
              <a:t> At eleverne bliver introduceret til dagen.</a:t>
            </a:r>
          </a:p>
          <a:p>
            <a:pPr eaLnBrk="1" hangingPunct="1">
              <a:spcBef>
                <a:spcPct val="0"/>
              </a:spcBef>
            </a:pPr>
            <a:endParaRPr lang="da-DK" altLang="da-DK"/>
          </a:p>
          <a:p>
            <a:pPr eaLnBrk="1" hangingPunct="1">
              <a:spcBef>
                <a:spcPct val="0"/>
              </a:spcBef>
            </a:pPr>
            <a:r>
              <a:rPr lang="da-DK" altLang="da-DK" b="1"/>
              <a:t>TID:</a:t>
            </a:r>
            <a:r>
              <a:rPr lang="da-DK" altLang="da-DK"/>
              <a:t> Ca. 1 minut.</a:t>
            </a:r>
          </a:p>
          <a:p>
            <a:pPr eaLnBrk="1" hangingPunct="1">
              <a:spcBef>
                <a:spcPct val="0"/>
              </a:spcBef>
            </a:pPr>
            <a:endParaRPr lang="da-DK" altLang="da-DK"/>
          </a:p>
          <a:p>
            <a:pPr eaLnBrk="1" hangingPunct="1">
              <a:spcBef>
                <a:spcPct val="0"/>
              </a:spcBef>
            </a:pPr>
            <a:r>
              <a:rPr lang="da-DK" altLang="da-DK" b="1"/>
              <a:t>DET KAN DU SIGE: </a:t>
            </a:r>
          </a:p>
          <a:p>
            <a:pPr eaLnBrk="1" hangingPunct="1">
              <a:spcBef>
                <a:spcPct val="0"/>
              </a:spcBef>
            </a:pPr>
            <a:endParaRPr lang="da-DK" altLang="da-DK" i="1"/>
          </a:p>
          <a:p>
            <a:pPr eaLnBrk="1" hangingPunct="1">
              <a:spcBef>
                <a:spcPct val="0"/>
              </a:spcBef>
            </a:pPr>
            <a:r>
              <a:rPr lang="da-DK" altLang="da-DK" i="1"/>
              <a:t>I dag har vi en temadag. Overskriften for temadagen er ”Alle de andre gør det”. </a:t>
            </a:r>
          </a:p>
          <a:p>
            <a:pPr eaLnBrk="1" hangingPunct="1">
              <a:spcBef>
                <a:spcPct val="0"/>
              </a:spcBef>
            </a:pPr>
            <a:endParaRPr lang="da-DK" altLang="da-DK" i="1"/>
          </a:p>
          <a:p>
            <a:pPr eaLnBrk="1" hangingPunct="1">
              <a:spcBef>
                <a:spcPct val="0"/>
              </a:spcBef>
            </a:pPr>
            <a:r>
              <a:rPr lang="da-DK" altLang="da-DK" i="1"/>
              <a:t>For nogle dage siden udfyldte I et spørgeskema om alkohol.</a:t>
            </a:r>
          </a:p>
          <a:p>
            <a:pPr eaLnBrk="1" hangingPunct="1">
              <a:spcBef>
                <a:spcPct val="0"/>
              </a:spcBef>
            </a:pPr>
            <a:endParaRPr lang="da-DK" altLang="da-DK" i="1"/>
          </a:p>
          <a:p>
            <a:pPr eaLnBrk="1" hangingPunct="1">
              <a:spcBef>
                <a:spcPct val="0"/>
              </a:spcBef>
            </a:pPr>
            <a:r>
              <a:rPr lang="da-DK" altLang="da-DK" i="1"/>
              <a:t>Vi har også bedt… </a:t>
            </a:r>
            <a:r>
              <a:rPr lang="da-DK" altLang="da-DK"/>
              <a:t>(nævn de valgte pejlingsklasser) </a:t>
            </a:r>
            <a:r>
              <a:rPr lang="da-DK" altLang="da-DK" i="1"/>
              <a:t>om at udfylde et spørgeskema om deres alkoholvaner. I dag skal vi arbejde med, hvad svarene fra undersøgelsen kan fortælle os. </a:t>
            </a:r>
          </a:p>
          <a:p>
            <a:pPr eaLnBrk="1" hangingPunct="1">
              <a:spcBef>
                <a:spcPct val="0"/>
              </a:spcBef>
            </a:pPr>
            <a:endParaRPr lang="da-DK" altLang="da-DK" i="1"/>
          </a:p>
          <a:p>
            <a:pPr eaLnBrk="1" hangingPunct="1">
              <a:spcBef>
                <a:spcPct val="0"/>
              </a:spcBef>
            </a:pPr>
            <a:endParaRPr lang="da-DK" altLang="da-DK" i="1"/>
          </a:p>
          <a:p>
            <a:pPr eaLnBrk="1" hangingPunct="1">
              <a:spcBef>
                <a:spcPct val="0"/>
              </a:spcBef>
            </a:pPr>
            <a:endParaRPr lang="da-DK" altLang="da-DK"/>
          </a:p>
        </p:txBody>
      </p:sp>
      <p:sp>
        <p:nvSpPr>
          <p:cNvPr id="24580" name="Pladsholder til slidenummer 3">
            <a:extLst>
              <a:ext uri="{FF2B5EF4-FFF2-40B4-BE49-F238E27FC236}">
                <a16:creationId xmlns:a16="http://schemas.microsoft.com/office/drawing/2014/main" id="{5A3F4746-32D7-5E95-B4DC-1B8307A630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B788A2F-DB48-47B9-990D-A228C587F43F}" type="slidenum">
              <a:rPr lang="da-DK" altLang="da-DK" sz="1200"/>
              <a:pPr/>
              <a:t>1</a:t>
            </a:fld>
            <a:endParaRPr lang="da-DK" altLang="da-DK"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dsholder til slidebillede 1">
            <a:extLst>
              <a:ext uri="{FF2B5EF4-FFF2-40B4-BE49-F238E27FC236}">
                <a16:creationId xmlns:a16="http://schemas.microsoft.com/office/drawing/2014/main" id="{DFD6A4BE-21DC-8A58-5426-D0E2945824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dsholder til noter 2">
            <a:extLst>
              <a:ext uri="{FF2B5EF4-FFF2-40B4-BE49-F238E27FC236}">
                <a16:creationId xmlns:a16="http://schemas.microsoft.com/office/drawing/2014/main" id="{FA92F034-E6BA-CD1D-7B26-AAE5770796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 </a:t>
            </a:r>
            <a:r>
              <a:rPr lang="da-DK" altLang="da-DK"/>
              <a:t>Brug elevernes nye viden om spændet mellem, hvad vi tror om andre og virkeligheden, som afsæt til at præsentere begrebet ‘sociale overdrivelser’. Eleverne skal forstå, at der er tale om en generel tendens, som kan påvirke vores valg. </a:t>
            </a:r>
          </a:p>
          <a:p>
            <a:pPr eaLnBrk="1" hangingPunct="1">
              <a:spcBef>
                <a:spcPct val="0"/>
              </a:spcBef>
            </a:pPr>
            <a:endParaRPr lang="da-DK" altLang="da-DK"/>
          </a:p>
          <a:p>
            <a:pPr eaLnBrk="1" hangingPunct="1">
              <a:spcBef>
                <a:spcPct val="0"/>
              </a:spcBef>
            </a:pPr>
            <a:r>
              <a:rPr lang="da-DK" altLang="da-DK" b="1"/>
              <a:t>TID: </a:t>
            </a:r>
            <a:r>
              <a:rPr lang="da-DK" altLang="da-DK"/>
              <a:t>Ca. 3 minutter.</a:t>
            </a:r>
          </a:p>
          <a:p>
            <a:pPr eaLnBrk="1" hangingPunct="1">
              <a:spcBef>
                <a:spcPct val="0"/>
              </a:spcBef>
            </a:pPr>
            <a:endParaRPr lang="da-DK" altLang="da-DK"/>
          </a:p>
          <a:p>
            <a:pPr eaLnBrk="1" hangingPunct="1">
              <a:spcBef>
                <a:spcPct val="0"/>
              </a:spcBef>
            </a:pPr>
            <a:r>
              <a:rPr lang="da-DK" altLang="da-DK" b="1"/>
              <a:t>DET KAN DU SIGE:</a:t>
            </a:r>
            <a:endParaRPr lang="da-DK" altLang="da-DK" b="1" i="1"/>
          </a:p>
          <a:p>
            <a:pPr eaLnBrk="1" hangingPunct="1">
              <a:spcBef>
                <a:spcPct val="0"/>
              </a:spcBef>
            </a:pPr>
            <a:endParaRPr lang="da-DK" altLang="da-DK" b="1" i="1"/>
          </a:p>
          <a:p>
            <a:pPr eaLnBrk="1" hangingPunct="1">
              <a:spcBef>
                <a:spcPct val="0"/>
              </a:spcBef>
            </a:pPr>
            <a:r>
              <a:rPr lang="da-DK" altLang="da-DK" i="1"/>
              <a:t>Her ser I to cirkler. De viser, at der ofte kan være stor forskel på det, vi tror om andre, og på hvordan det er i virkeligheden. Af og til tror vi, at der er rigtig mange, som mener, siger og gør bestemte ting, mens det i virkeligheden kun er nogle få personer, som mener, siger eller gør det.</a:t>
            </a:r>
          </a:p>
          <a:p>
            <a:pPr eaLnBrk="1" hangingPunct="1">
              <a:spcBef>
                <a:spcPct val="0"/>
              </a:spcBef>
            </a:pPr>
            <a:endParaRPr lang="da-DK" altLang="da-DK" i="1"/>
          </a:p>
          <a:p>
            <a:pPr eaLnBrk="1" hangingPunct="1">
              <a:spcBef>
                <a:spcPct val="0"/>
              </a:spcBef>
            </a:pPr>
            <a:r>
              <a:rPr lang="da-DK" altLang="da-DK" i="1"/>
              <a:t>I har lige set, at I tror, at der er flere elever i x. klasse, der har drukket 5 eller flere genstande ved samme lejlighed inden for den seneste måned, end der er i virkeligheden. </a:t>
            </a:r>
          </a:p>
          <a:p>
            <a:pPr eaLnBrk="1" hangingPunct="1">
              <a:spcBef>
                <a:spcPct val="0"/>
              </a:spcBef>
            </a:pPr>
            <a:endParaRPr lang="da-DK" altLang="da-DK" i="1"/>
          </a:p>
          <a:p>
            <a:pPr eaLnBrk="1" hangingPunct="1">
              <a:spcBef>
                <a:spcPct val="0"/>
              </a:spcBef>
            </a:pPr>
            <a:r>
              <a:rPr lang="da-DK" altLang="da-DK" i="1"/>
              <a:t>Det kalder man for en social overdrivelse.</a:t>
            </a:r>
          </a:p>
          <a:p>
            <a:pPr eaLnBrk="1" hangingPunct="1">
              <a:spcBef>
                <a:spcPct val="0"/>
              </a:spcBef>
            </a:pPr>
            <a:endParaRPr lang="da-DK" altLang="da-DK"/>
          </a:p>
          <a:p>
            <a:pPr eaLnBrk="1" hangingPunct="1">
              <a:spcBef>
                <a:spcPct val="0"/>
              </a:spcBef>
            </a:pPr>
            <a:r>
              <a:rPr lang="da-DK" altLang="da-DK" i="1"/>
              <a:t>Der er mange mennesker, som tror noget om andre, som ikke passer i virkeligheden.</a:t>
            </a:r>
          </a:p>
          <a:p>
            <a:pPr eaLnBrk="1" hangingPunct="1">
              <a:spcBef>
                <a:spcPct val="0"/>
              </a:spcBef>
            </a:pPr>
            <a:endParaRPr lang="da-DK" altLang="da-DK" i="1"/>
          </a:p>
          <a:p>
            <a:pPr eaLnBrk="1" hangingPunct="1">
              <a:spcBef>
                <a:spcPct val="0"/>
              </a:spcBef>
            </a:pPr>
            <a:r>
              <a:rPr lang="da-DK" altLang="da-DK" i="1"/>
              <a:t>Hvorfor er sådan? Det skal vi arbejde videre med og vi skal også snakke om, hvordan det, vi tror om andre, kan være med til at påvirke vores egne valg.</a:t>
            </a:r>
          </a:p>
          <a:p>
            <a:pPr eaLnBrk="1" hangingPunct="1">
              <a:spcBef>
                <a:spcPct val="0"/>
              </a:spcBef>
            </a:pPr>
            <a:endParaRPr lang="da-DK" altLang="da-DK"/>
          </a:p>
        </p:txBody>
      </p:sp>
      <p:sp>
        <p:nvSpPr>
          <p:cNvPr id="43012" name="Pladsholder til slidenummer 3">
            <a:extLst>
              <a:ext uri="{FF2B5EF4-FFF2-40B4-BE49-F238E27FC236}">
                <a16:creationId xmlns:a16="http://schemas.microsoft.com/office/drawing/2014/main" id="{0013EC93-1E9C-5F8E-CFED-31B04A12D3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5EB472F0-D48A-45DF-9836-AAC0F3113308}" type="slidenum">
              <a:rPr lang="da-DK" altLang="da-DK" sz="1200"/>
              <a:pPr/>
              <a:t>10</a:t>
            </a:fld>
            <a:endParaRPr lang="da-DK" altLang="da-DK"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dsholder til slidebillede 1">
            <a:extLst>
              <a:ext uri="{FF2B5EF4-FFF2-40B4-BE49-F238E27FC236}">
                <a16:creationId xmlns:a16="http://schemas.microsoft.com/office/drawing/2014/main" id="{2A2083F1-38D2-224D-B7EA-4BD3829B5F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Pladsholder til noter 2">
            <a:extLst>
              <a:ext uri="{FF2B5EF4-FFF2-40B4-BE49-F238E27FC236}">
                <a16:creationId xmlns:a16="http://schemas.microsoft.com/office/drawing/2014/main" id="{B11AA2B5-125F-78FF-1E82-63D13E8A22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 </a:t>
            </a:r>
            <a:r>
              <a:rPr lang="da-DK" altLang="da-DK"/>
              <a:t>At eleverne reflekterer over, hvorfor der kan være stor forskel mellem forestilling og virkelighed. </a:t>
            </a:r>
          </a:p>
          <a:p>
            <a:pPr eaLnBrk="1" hangingPunct="1">
              <a:spcBef>
                <a:spcPct val="0"/>
              </a:spcBef>
            </a:pPr>
            <a:endParaRPr lang="da-DK" altLang="da-DK"/>
          </a:p>
          <a:p>
            <a:pPr eaLnBrk="1" hangingPunct="1">
              <a:spcBef>
                <a:spcPct val="0"/>
              </a:spcBef>
            </a:pPr>
            <a:r>
              <a:rPr lang="da-DK" altLang="da-DK" b="1">
                <a:solidFill>
                  <a:srgbClr val="000000"/>
                </a:solidFill>
              </a:rPr>
              <a:t>TID: </a:t>
            </a:r>
            <a:r>
              <a:rPr lang="da-DK" altLang="da-DK">
                <a:solidFill>
                  <a:srgbClr val="000000"/>
                </a:solidFill>
              </a:rPr>
              <a:t>Ca. 5 minutter.</a:t>
            </a:r>
          </a:p>
          <a:p>
            <a:pPr eaLnBrk="1" hangingPunct="1">
              <a:spcBef>
                <a:spcPct val="0"/>
              </a:spcBef>
            </a:pPr>
            <a:endParaRPr lang="da-DK" altLang="da-DK" b="1">
              <a:solidFill>
                <a:srgbClr val="000000"/>
              </a:solidFill>
            </a:endParaRPr>
          </a:p>
          <a:p>
            <a:pPr eaLnBrk="1" hangingPunct="1">
              <a:spcBef>
                <a:spcPct val="0"/>
              </a:spcBef>
            </a:pPr>
            <a:r>
              <a:rPr lang="da-DK" altLang="da-DK" b="1">
                <a:solidFill>
                  <a:srgbClr val="000000"/>
                </a:solidFill>
              </a:rPr>
              <a:t>DET KAN DU SIGE:</a:t>
            </a:r>
          </a:p>
          <a:p>
            <a:pPr eaLnBrk="1" hangingPunct="1">
              <a:spcBef>
                <a:spcPct val="0"/>
              </a:spcBef>
            </a:pPr>
            <a:r>
              <a:rPr lang="da-DK" altLang="da-DK" b="1" i="1">
                <a:solidFill>
                  <a:srgbClr val="000000"/>
                </a:solidFill>
              </a:rPr>
              <a:t> </a:t>
            </a:r>
            <a:endParaRPr lang="da-DK" altLang="da-DK" b="1">
              <a:solidFill>
                <a:srgbClr val="000000"/>
              </a:solidFill>
            </a:endParaRPr>
          </a:p>
          <a:p>
            <a:pPr eaLnBrk="1" hangingPunct="1">
              <a:spcBef>
                <a:spcPct val="0"/>
              </a:spcBef>
            </a:pPr>
            <a:r>
              <a:rPr lang="da-DK" altLang="da-DK" i="1">
                <a:solidFill>
                  <a:srgbClr val="000000"/>
                </a:solidFill>
              </a:rPr>
              <a:t>- Hvordan vil I beskrive det, som sker på tegningen?</a:t>
            </a:r>
          </a:p>
          <a:p>
            <a:pPr eaLnBrk="1" hangingPunct="1">
              <a:spcBef>
                <a:spcPct val="0"/>
              </a:spcBef>
            </a:pPr>
            <a:r>
              <a:rPr lang="da-DK" altLang="da-DK" i="1">
                <a:solidFill>
                  <a:srgbClr val="000000"/>
                </a:solidFill>
              </a:rPr>
              <a:t>- Er det en situation, som I kan genkende fra jeres hverdag?</a:t>
            </a:r>
          </a:p>
          <a:p>
            <a:pPr eaLnBrk="1" hangingPunct="1">
              <a:spcBef>
                <a:spcPct val="0"/>
              </a:spcBef>
            </a:pPr>
            <a:r>
              <a:rPr lang="da-DK" altLang="da-DK" i="1">
                <a:solidFill>
                  <a:srgbClr val="000000"/>
                </a:solidFill>
              </a:rPr>
              <a:t>- Siger I af og til ‘alle de andre’, når I faktisk kun har en, to eller tre af jeres kammerater i tankerne?</a:t>
            </a:r>
          </a:p>
          <a:p>
            <a:pPr eaLnBrk="1" hangingPunct="1">
              <a:spcBef>
                <a:spcPct val="0"/>
              </a:spcBef>
            </a:pPr>
            <a:r>
              <a:rPr lang="da-DK" altLang="da-DK" i="1">
                <a:solidFill>
                  <a:srgbClr val="000000"/>
                </a:solidFill>
              </a:rPr>
              <a:t>- Hvorfor tror I, at det er sådan?</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 Hvordan påvirker det os, hvis vi tror, at alle de andre må noget? </a:t>
            </a:r>
          </a:p>
          <a:p>
            <a:pPr eaLnBrk="1" hangingPunct="1">
              <a:spcBef>
                <a:spcPct val="0"/>
              </a:spcBef>
            </a:pPr>
            <a:r>
              <a:rPr lang="da-DK" altLang="da-DK" i="1">
                <a:solidFill>
                  <a:srgbClr val="000000"/>
                </a:solidFill>
              </a:rPr>
              <a:t>- Kan det presse os til at gøre noget, som vi ellers ikke ville have gjort?</a:t>
            </a:r>
          </a:p>
          <a:p>
            <a:pPr eaLnBrk="1" hangingPunct="1">
              <a:spcBef>
                <a:spcPct val="0"/>
              </a:spcBef>
            </a:pPr>
            <a:endParaRPr lang="da-DK" altLang="da-DK" sz="1000">
              <a:solidFill>
                <a:srgbClr val="000000"/>
              </a:solidFill>
            </a:endParaRPr>
          </a:p>
          <a:p>
            <a:pPr eaLnBrk="1" hangingPunct="1">
              <a:spcBef>
                <a:spcPct val="0"/>
              </a:spcBef>
            </a:pPr>
            <a:endParaRPr lang="da-DK" altLang="da-DK"/>
          </a:p>
        </p:txBody>
      </p:sp>
      <p:sp>
        <p:nvSpPr>
          <p:cNvPr id="45060" name="Pladsholder til slidenummer 3">
            <a:extLst>
              <a:ext uri="{FF2B5EF4-FFF2-40B4-BE49-F238E27FC236}">
                <a16:creationId xmlns:a16="http://schemas.microsoft.com/office/drawing/2014/main" id="{ABE16AB3-8796-3717-CF73-9886BA0550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8030BDCD-AFC8-4577-8281-BA4244E38E17}" type="slidenum">
              <a:rPr lang="da-DK" altLang="da-DK" sz="1200"/>
              <a:pPr/>
              <a:t>11</a:t>
            </a:fld>
            <a:endParaRPr lang="da-DK" altLang="da-DK"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dsholder til slidebillede 1">
            <a:extLst>
              <a:ext uri="{FF2B5EF4-FFF2-40B4-BE49-F238E27FC236}">
                <a16:creationId xmlns:a16="http://schemas.microsoft.com/office/drawing/2014/main" id="{A60BD505-FC7F-C428-649D-2CB78209C0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Pladsholder til noter 2">
            <a:extLst>
              <a:ext uri="{FF2B5EF4-FFF2-40B4-BE49-F238E27FC236}">
                <a16:creationId xmlns:a16="http://schemas.microsoft.com/office/drawing/2014/main" id="{83CB1F4A-2A08-FB3C-65E4-D6555DCB77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a:t>
            </a:r>
            <a:r>
              <a:rPr lang="da-DK" altLang="da-DK"/>
              <a:t> Gennem en praktisk øvelse får eleverne mulighed for at reflektere over, hvordan kammeraternes svar kan påvirke deres egne svar.</a:t>
            </a:r>
          </a:p>
          <a:p>
            <a:pPr eaLnBrk="1" hangingPunct="1">
              <a:spcBef>
                <a:spcPct val="0"/>
              </a:spcBef>
            </a:pPr>
            <a:endParaRPr lang="da-DK" altLang="da-DK"/>
          </a:p>
          <a:p>
            <a:pPr eaLnBrk="1" hangingPunct="1">
              <a:spcBef>
                <a:spcPct val="0"/>
              </a:spcBef>
            </a:pPr>
            <a:r>
              <a:rPr lang="da-DK" altLang="da-DK" b="1"/>
              <a:t>TID: </a:t>
            </a:r>
            <a:r>
              <a:rPr lang="da-DK" altLang="da-DK"/>
              <a:t>Ca. 10 minutter.</a:t>
            </a:r>
          </a:p>
          <a:p>
            <a:pPr eaLnBrk="1" hangingPunct="1">
              <a:spcBef>
                <a:spcPct val="0"/>
              </a:spcBef>
            </a:pPr>
            <a:endParaRPr lang="da-DK" altLang="da-DK" b="1"/>
          </a:p>
          <a:p>
            <a:pPr eaLnBrk="1" hangingPunct="1">
              <a:spcBef>
                <a:spcPct val="0"/>
              </a:spcBef>
            </a:pPr>
            <a:r>
              <a:rPr lang="da-DK" altLang="da-DK" b="1"/>
              <a:t>DET KAN DU SIGE: </a:t>
            </a:r>
          </a:p>
          <a:p>
            <a:pPr eaLnBrk="1" hangingPunct="1">
              <a:spcBef>
                <a:spcPct val="0"/>
              </a:spcBef>
            </a:pPr>
            <a:endParaRPr lang="da-DK" altLang="da-DK" b="1"/>
          </a:p>
          <a:p>
            <a:pPr eaLnBrk="1" hangingPunct="1">
              <a:spcBef>
                <a:spcPct val="0"/>
              </a:spcBef>
            </a:pPr>
            <a:r>
              <a:rPr lang="da-DK" altLang="da-DK" i="1"/>
              <a:t>Vi skal lave en lille øvelse, som handler om at svare ”ja”, ”nej” eller ”ved ikke” til nogle spørgsmål. I skal svare med jeres arme. Og kun med armene. I skal stå i en rundkreds, så alle kan se hinanden. Jeg stiller jer nu seks spørgsmål, som I skal svare på.</a:t>
            </a:r>
          </a:p>
          <a:p>
            <a:pPr eaLnBrk="1" hangingPunct="1">
              <a:spcBef>
                <a:spcPct val="0"/>
              </a:spcBef>
            </a:pPr>
            <a:endParaRPr lang="da-DK" altLang="da-DK" i="1"/>
          </a:p>
          <a:p>
            <a:pPr eaLnBrk="1" hangingPunct="1">
              <a:spcBef>
                <a:spcPct val="0"/>
              </a:spcBef>
            </a:pPr>
            <a:r>
              <a:rPr lang="da-DK" altLang="da-DK" i="1"/>
              <a:t>Hvis I vil svare ”ja”, skal I række begge arme i vejret.</a:t>
            </a:r>
          </a:p>
          <a:p>
            <a:pPr eaLnBrk="1" hangingPunct="1">
              <a:spcBef>
                <a:spcPct val="0"/>
              </a:spcBef>
            </a:pPr>
            <a:r>
              <a:rPr lang="da-DK" altLang="da-DK" i="1"/>
              <a:t>Hvis I vil svare ”nej”, skal I holde armene nede langs kroppen.</a:t>
            </a:r>
          </a:p>
          <a:p>
            <a:pPr eaLnBrk="1" hangingPunct="1">
              <a:spcBef>
                <a:spcPct val="0"/>
              </a:spcBef>
            </a:pPr>
            <a:r>
              <a:rPr lang="da-DK" altLang="da-DK" i="1"/>
              <a:t>Hvis I vil svare ”ved ikke”, ”måske” eller ”nogle gange”, skal I lægge armene over kors.</a:t>
            </a:r>
          </a:p>
          <a:p>
            <a:pPr eaLnBrk="1" hangingPunct="1">
              <a:spcBef>
                <a:spcPct val="0"/>
              </a:spcBef>
            </a:pPr>
            <a:endParaRPr lang="da-DK" altLang="da-DK" i="1"/>
          </a:p>
          <a:p>
            <a:pPr eaLnBrk="1" hangingPunct="1">
              <a:spcBef>
                <a:spcPct val="0"/>
              </a:spcBef>
            </a:pPr>
            <a:r>
              <a:rPr lang="da-DK" altLang="da-DK"/>
              <a:t>Stil spørgsmålene ét ad gangen. Lad spørgsmålene komme ind på sliden ét ad gangen. Det kræver, at du viser præsentationen via ”Diasshow”. </a:t>
            </a:r>
          </a:p>
          <a:p>
            <a:pPr eaLnBrk="1" hangingPunct="1">
              <a:spcBef>
                <a:spcPct val="0"/>
              </a:spcBef>
            </a:pPr>
            <a:endParaRPr lang="da-DK" altLang="da-DK"/>
          </a:p>
          <a:p>
            <a:pPr eaLnBrk="1" hangingPunct="1">
              <a:spcBef>
                <a:spcPct val="0"/>
              </a:spcBef>
            </a:pPr>
            <a:r>
              <a:rPr lang="da-DK" altLang="da-DK"/>
              <a:t>Registrér, hvad der sker mellem eleverne, når du har stillet et spørgsmål. Kigger de på hinanden? Har de øjenkontakt? Taler de med hinanden gennem mimik og kropssprog? Inddrag dine iagttagelser, når du snakker med eleverne om deres oplevelse. Spørg herefter eleverne:</a:t>
            </a:r>
          </a:p>
          <a:p>
            <a:pPr eaLnBrk="1" hangingPunct="1">
              <a:spcBef>
                <a:spcPct val="0"/>
              </a:spcBef>
            </a:pPr>
            <a:endParaRPr lang="da-DK" altLang="da-DK"/>
          </a:p>
          <a:p>
            <a:pPr eaLnBrk="1" hangingPunct="1">
              <a:spcBef>
                <a:spcPct val="0"/>
              </a:spcBef>
            </a:pPr>
            <a:r>
              <a:rPr lang="da-DK" altLang="da-DK" i="1"/>
              <a:t>- Var det let at svare? </a:t>
            </a:r>
          </a:p>
          <a:p>
            <a:pPr eaLnBrk="1" hangingPunct="1">
              <a:spcBef>
                <a:spcPct val="0"/>
              </a:spcBef>
            </a:pPr>
            <a:r>
              <a:rPr lang="da-DK" altLang="da-DK" i="1"/>
              <a:t>- Var I usikre på nogle af svarene? </a:t>
            </a:r>
          </a:p>
          <a:p>
            <a:pPr eaLnBrk="1" hangingPunct="1">
              <a:spcBef>
                <a:spcPct val="0"/>
              </a:spcBef>
            </a:pPr>
            <a:r>
              <a:rPr lang="da-DK" altLang="da-DK" i="1"/>
              <a:t>- Hvad gjorde I, hvis I var usikre?</a:t>
            </a:r>
          </a:p>
          <a:p>
            <a:pPr eaLnBrk="1" hangingPunct="1">
              <a:spcBef>
                <a:spcPct val="0"/>
              </a:spcBef>
            </a:pPr>
            <a:endParaRPr lang="da-DK" altLang="da-DK"/>
          </a:p>
        </p:txBody>
      </p:sp>
      <p:sp>
        <p:nvSpPr>
          <p:cNvPr id="47108" name="Pladsholder til slidenummer 3">
            <a:extLst>
              <a:ext uri="{FF2B5EF4-FFF2-40B4-BE49-F238E27FC236}">
                <a16:creationId xmlns:a16="http://schemas.microsoft.com/office/drawing/2014/main" id="{94D07ACA-B0C2-1AD8-E090-2FF00CBE48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34E156B-1F7F-44BF-BF9A-465F594A8266}" type="slidenum">
              <a:rPr lang="da-DK" altLang="da-DK" sz="1200"/>
              <a:pPr/>
              <a:t>12</a:t>
            </a:fld>
            <a:endParaRPr lang="da-DK" altLang="da-DK"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dsholder til slidebillede 1">
            <a:extLst>
              <a:ext uri="{FF2B5EF4-FFF2-40B4-BE49-F238E27FC236}">
                <a16:creationId xmlns:a16="http://schemas.microsoft.com/office/drawing/2014/main" id="{69B97EF7-B6E9-3076-8538-0A8E626890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dsholder til noter 2">
            <a:extLst>
              <a:ext uri="{FF2B5EF4-FFF2-40B4-BE49-F238E27FC236}">
                <a16:creationId xmlns:a16="http://schemas.microsoft.com/office/drawing/2014/main" id="{1C5B22D3-4D50-B64E-BB59-5C42161BEEF5}"/>
              </a:ext>
            </a:extLst>
          </p:cNvPr>
          <p:cNvSpPr>
            <a:spLocks noGrp="1"/>
          </p:cNvSpPr>
          <p:nvPr>
            <p:ph type="body" idx="1"/>
          </p:nvPr>
        </p:nvSpPr>
        <p:spPr/>
        <p:txBody>
          <a:bodyPr/>
          <a:lstStyle/>
          <a:p>
            <a:pPr defTabSz="713232" eaLnBrk="1" fontAlgn="auto" hangingPunct="1">
              <a:spcBef>
                <a:spcPts val="0"/>
              </a:spcBef>
              <a:spcAft>
                <a:spcPts val="0"/>
              </a:spcAft>
              <a:defRPr/>
            </a:pPr>
            <a:r>
              <a:rPr lang="da-DK" b="1" dirty="0"/>
              <a:t>MÅL:</a:t>
            </a:r>
            <a:r>
              <a:rPr lang="da-DK" dirty="0"/>
              <a:t> Gennem en praktisk øvelse får eleverne mulighed for at reflektere over, hvordan kammeraternes svar kan påvirke deres egne svar.</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b="1" dirty="0"/>
              <a:t>TID: </a:t>
            </a:r>
            <a:r>
              <a:rPr lang="da-DK" dirty="0"/>
              <a:t>Ca. 10 minutter.</a:t>
            </a:r>
          </a:p>
          <a:p>
            <a:pPr defTabSz="713232" eaLnBrk="1" fontAlgn="auto" hangingPunct="1">
              <a:spcBef>
                <a:spcPts val="0"/>
              </a:spcBef>
              <a:spcAft>
                <a:spcPts val="0"/>
              </a:spcAft>
              <a:defRPr/>
            </a:pPr>
            <a:endParaRPr lang="da-DK" b="1" dirty="0"/>
          </a:p>
          <a:p>
            <a:pPr defTabSz="713232" eaLnBrk="1" fontAlgn="auto" hangingPunct="1">
              <a:spcBef>
                <a:spcPts val="0"/>
              </a:spcBef>
              <a:spcAft>
                <a:spcPts val="0"/>
              </a:spcAft>
              <a:defRPr/>
            </a:pPr>
            <a:r>
              <a:rPr lang="da-DK" b="1" dirty="0"/>
              <a:t>DET KAN DU SIGE:</a:t>
            </a:r>
          </a:p>
          <a:p>
            <a:pPr defTabSz="713232" eaLnBrk="1" fontAlgn="auto" hangingPunct="1">
              <a:spcBef>
                <a:spcPts val="0"/>
              </a:spcBef>
              <a:spcAft>
                <a:spcPts val="0"/>
              </a:spcAft>
              <a:defRPr/>
            </a:pPr>
            <a:r>
              <a:rPr lang="da-DK" b="1" dirty="0"/>
              <a:t> </a:t>
            </a:r>
          </a:p>
          <a:p>
            <a:pPr defTabSz="713232" eaLnBrk="1" fontAlgn="auto" hangingPunct="1">
              <a:spcBef>
                <a:spcPts val="0"/>
              </a:spcBef>
              <a:spcAft>
                <a:spcPts val="0"/>
              </a:spcAft>
              <a:defRPr/>
            </a:pPr>
            <a:r>
              <a:rPr lang="da-DK" i="1" dirty="0"/>
              <a:t>I skal nu igen stille jer i en rundkreds. Denne gang foregår øvelsen med lukkede øjne. I må først åbne øjnene, når jeg beder jer om det </a:t>
            </a:r>
            <a:r>
              <a:rPr lang="da-DK" dirty="0"/>
              <a:t>(måske er det nødvendigt med bind for øjnene)</a:t>
            </a:r>
            <a:r>
              <a:rPr lang="da-DK" i="1" dirty="0"/>
              <a:t>. Jeg stiller jer nu seks nye spørgsmål, som I skal svare ”ja”, ”nej” eller ”ved ikke” til på samme måde som før – MEN I skal holde øjnene lukkede hele tiden. I skal igen svare ved at bevæge armene.</a:t>
            </a:r>
          </a:p>
          <a:p>
            <a:pPr defTabSz="713232" eaLnBrk="1" fontAlgn="auto" hangingPunct="1">
              <a:spcBef>
                <a:spcPts val="0"/>
              </a:spcBef>
              <a:spcAft>
                <a:spcPts val="0"/>
              </a:spcAft>
              <a:defRPr/>
            </a:pPr>
            <a:endParaRPr lang="da-DK" i="1" dirty="0"/>
          </a:p>
          <a:p>
            <a:pPr defTabSz="713232" eaLnBrk="1" fontAlgn="auto" hangingPunct="1">
              <a:spcBef>
                <a:spcPts val="0"/>
              </a:spcBef>
              <a:spcAft>
                <a:spcPts val="0"/>
              </a:spcAft>
              <a:defRPr/>
            </a:pPr>
            <a:r>
              <a:rPr lang="da-DK" dirty="0"/>
              <a:t>Stil spørgsmålene ét ad gangen. Lad spørgsmålene komme ind på </a:t>
            </a:r>
            <a:r>
              <a:rPr lang="da-DK" dirty="0" err="1"/>
              <a:t>sliden</a:t>
            </a:r>
            <a:r>
              <a:rPr lang="da-DK" dirty="0"/>
              <a:t> ét ad gangen. Det kræver, at du viser præsentationen via ”Diasshow”.</a:t>
            </a:r>
          </a:p>
          <a:p>
            <a:pPr defTabSz="713232" eaLnBrk="1" fontAlgn="auto" hangingPunct="1">
              <a:spcBef>
                <a:spcPts val="0"/>
              </a:spcBef>
              <a:spcAft>
                <a:spcPts val="0"/>
              </a:spcAft>
              <a:defRPr/>
            </a:pPr>
            <a:endParaRPr lang="da-DK" i="1" dirty="0"/>
          </a:p>
          <a:p>
            <a:pPr defTabSz="713232" eaLnBrk="1" fontAlgn="auto" hangingPunct="1">
              <a:spcBef>
                <a:spcPts val="0"/>
              </a:spcBef>
              <a:spcAft>
                <a:spcPts val="0"/>
              </a:spcAft>
              <a:defRPr/>
            </a:pPr>
            <a:r>
              <a:rPr lang="da-DK" dirty="0"/>
              <a:t>Registrér igen, hvad der sker mellem eleverne, når du stiller et spørgsmål. Registrér også, hvis der er en eller flere, som smugkigger. Her er det især kropsbevægelser, tøven og den tid, der går, før eleverne svarer, som er interessant at inddrage i den efterfølgende dialog:</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i="1" dirty="0"/>
              <a:t>- Var det lettere eller sværere at svare med lukkede øjne?  Prøv at forklare forskellen.</a:t>
            </a:r>
          </a:p>
          <a:p>
            <a:pPr defTabSz="713232" eaLnBrk="1" fontAlgn="auto" hangingPunct="1">
              <a:spcBef>
                <a:spcPts val="0"/>
              </a:spcBef>
              <a:spcAft>
                <a:spcPts val="0"/>
              </a:spcAft>
              <a:defRPr/>
            </a:pPr>
            <a:r>
              <a:rPr lang="da-DK" i="1" dirty="0"/>
              <a:t>- Var I usikre på nogle af svarene? </a:t>
            </a:r>
          </a:p>
          <a:p>
            <a:pPr defTabSz="713232" eaLnBrk="1" fontAlgn="auto" hangingPunct="1">
              <a:spcBef>
                <a:spcPts val="0"/>
              </a:spcBef>
              <a:spcAft>
                <a:spcPts val="0"/>
              </a:spcAft>
              <a:defRPr/>
            </a:pPr>
            <a:r>
              <a:rPr lang="da-DK" i="1" dirty="0"/>
              <a:t>- Hvad gjorde I, hvis I var usikre?</a:t>
            </a:r>
          </a:p>
          <a:p>
            <a:pPr defTabSz="713232" eaLnBrk="1" fontAlgn="auto" hangingPunct="1">
              <a:spcBef>
                <a:spcPts val="0"/>
              </a:spcBef>
              <a:spcAft>
                <a:spcPts val="0"/>
              </a:spcAft>
              <a:defRPr/>
            </a:pPr>
            <a:r>
              <a:rPr lang="da-DK" i="1" dirty="0"/>
              <a:t>- Hvad sker der, når vi ikke har de andre at pejle efter?</a:t>
            </a:r>
          </a:p>
          <a:p>
            <a:pPr defTabSz="713232" eaLnBrk="1" fontAlgn="auto" hangingPunct="1">
              <a:spcBef>
                <a:spcPts val="0"/>
              </a:spcBef>
              <a:spcAft>
                <a:spcPts val="0"/>
              </a:spcAft>
              <a:defRPr/>
            </a:pPr>
            <a:endParaRPr lang="da-DK" i="1" dirty="0"/>
          </a:p>
          <a:p>
            <a:pPr defTabSz="713232" eaLnBrk="1" fontAlgn="auto" hangingPunct="1">
              <a:spcBef>
                <a:spcPts val="0"/>
              </a:spcBef>
              <a:spcAft>
                <a:spcPts val="0"/>
              </a:spcAft>
              <a:defRPr/>
            </a:pPr>
            <a:r>
              <a:rPr lang="da-DK" i="1" dirty="0"/>
              <a:t>- Hvordan lader vi os påvirke af andre?</a:t>
            </a:r>
          </a:p>
          <a:p>
            <a:pPr defTabSz="713232" eaLnBrk="1" fontAlgn="auto" hangingPunct="1">
              <a:spcBef>
                <a:spcPts val="0"/>
              </a:spcBef>
              <a:spcAft>
                <a:spcPts val="0"/>
              </a:spcAft>
              <a:defRPr/>
            </a:pPr>
            <a:r>
              <a:rPr lang="da-DK" i="1" dirty="0"/>
              <a:t>- Kan I komme med nogle eksempler? </a:t>
            </a:r>
            <a:r>
              <a:rPr lang="da-DK" dirty="0"/>
              <a:t>(Eksempler: Særlige tøjmærker, mobiltelefon, Nintendo, Play Station, Wii, m.m.)</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i="1" dirty="0"/>
              <a:t>- Hvordan kan det være, at vi lader os påvirke af det, som andre gør og siger?</a:t>
            </a:r>
          </a:p>
          <a:p>
            <a:pPr defTabSz="713232" eaLnBrk="1" fontAlgn="auto" hangingPunct="1">
              <a:spcBef>
                <a:spcPts val="0"/>
              </a:spcBef>
              <a:spcAft>
                <a:spcPts val="0"/>
              </a:spcAft>
              <a:defRPr/>
            </a:pPr>
            <a:endParaRPr lang="da-DK" b="1" dirty="0"/>
          </a:p>
          <a:p>
            <a:pPr defTabSz="713232" eaLnBrk="1" fontAlgn="auto" hangingPunct="1">
              <a:spcBef>
                <a:spcPts val="0"/>
              </a:spcBef>
              <a:spcAft>
                <a:spcPts val="0"/>
              </a:spcAft>
              <a:defRPr/>
            </a:pPr>
            <a:r>
              <a:rPr lang="da-DK" i="1" dirty="0"/>
              <a:t>Alle mennesker bliver påvirket af andre mennesker. Det kan være positivt og negativt. </a:t>
            </a:r>
          </a:p>
          <a:p>
            <a:pPr defTabSz="713232" eaLnBrk="1" fontAlgn="auto" hangingPunct="1">
              <a:spcBef>
                <a:spcPts val="0"/>
              </a:spcBef>
              <a:spcAft>
                <a:spcPts val="0"/>
              </a:spcAft>
              <a:defRPr/>
            </a:pPr>
            <a:r>
              <a:rPr lang="da-DK" i="1" dirty="0"/>
              <a:t>- Hvornår kan det være positivt?</a:t>
            </a:r>
          </a:p>
          <a:p>
            <a:pPr defTabSz="713232" eaLnBrk="1" fontAlgn="auto" hangingPunct="1">
              <a:spcBef>
                <a:spcPts val="0"/>
              </a:spcBef>
              <a:spcAft>
                <a:spcPts val="0"/>
              </a:spcAft>
              <a:defRPr/>
            </a:pPr>
            <a:r>
              <a:rPr lang="da-DK" i="1" dirty="0"/>
              <a:t>- Hvornår kan det være negativt?</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i="1" dirty="0"/>
              <a:t>- Hvordan kan man lade være med at lade sig påvirke negativt?</a:t>
            </a:r>
          </a:p>
          <a:p>
            <a:pPr defTabSz="713232" eaLnBrk="1" fontAlgn="auto" hangingPunct="1">
              <a:spcBef>
                <a:spcPts val="0"/>
              </a:spcBef>
              <a:spcAft>
                <a:spcPts val="0"/>
              </a:spcAft>
              <a:defRPr/>
            </a:pPr>
            <a:r>
              <a:rPr lang="da-DK" i="1" dirty="0"/>
              <a:t>- Hvordan kan man undgå at blive presset til noget, som man godt ved, er dumt eller forkert?</a:t>
            </a:r>
          </a:p>
          <a:p>
            <a:pPr defTabSz="713232" eaLnBrk="1" fontAlgn="auto" hangingPunct="1">
              <a:spcBef>
                <a:spcPts val="0"/>
              </a:spcBef>
              <a:spcAft>
                <a:spcPts val="0"/>
              </a:spcAft>
              <a:defRPr/>
            </a:pPr>
            <a:endParaRPr lang="da-DK" sz="936" dirty="0"/>
          </a:p>
          <a:p>
            <a:pPr defTabSz="713232" eaLnBrk="1" fontAlgn="auto" hangingPunct="1">
              <a:spcBef>
                <a:spcPts val="0"/>
              </a:spcBef>
              <a:spcAft>
                <a:spcPts val="0"/>
              </a:spcAft>
              <a:defRPr/>
            </a:pPr>
            <a:endParaRPr lang="da-DK" sz="936" dirty="0"/>
          </a:p>
        </p:txBody>
      </p:sp>
      <p:sp>
        <p:nvSpPr>
          <p:cNvPr id="49156" name="Pladsholder til slidenummer 3">
            <a:extLst>
              <a:ext uri="{FF2B5EF4-FFF2-40B4-BE49-F238E27FC236}">
                <a16:creationId xmlns:a16="http://schemas.microsoft.com/office/drawing/2014/main" id="{29697909-C755-C94B-8A62-09453535F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13F5A27-12D8-47CD-9EF2-9A74653A2A49}" type="slidenum">
              <a:rPr lang="da-DK" altLang="da-DK" sz="1200"/>
              <a:pPr/>
              <a:t>13</a:t>
            </a:fld>
            <a:endParaRPr lang="da-DK" altLang="da-DK"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dsholder til slidebillede 1">
            <a:extLst>
              <a:ext uri="{FF2B5EF4-FFF2-40B4-BE49-F238E27FC236}">
                <a16:creationId xmlns:a16="http://schemas.microsoft.com/office/drawing/2014/main" id="{5C6260A5-2B80-5AD6-7425-1C1F84021B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Pladsholder til noter 2">
            <a:extLst>
              <a:ext uri="{FF2B5EF4-FFF2-40B4-BE49-F238E27FC236}">
                <a16:creationId xmlns:a16="http://schemas.microsoft.com/office/drawing/2014/main" id="{0ACFB727-E398-B02D-C11D-072D00EBD9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a:t>
            </a:r>
            <a:r>
              <a:rPr lang="da-DK" altLang="da-DK"/>
              <a:t> At eleverne får forståelse for, hvordan sociale overdrivelser opstår. Afsættet er en sidemandssnak mellem eleverne om nogle små historier, som de vil kunne genkende fra deres hverdag.</a:t>
            </a:r>
          </a:p>
          <a:p>
            <a:pPr eaLnBrk="1" hangingPunct="1">
              <a:spcBef>
                <a:spcPct val="0"/>
              </a:spcBef>
            </a:pPr>
            <a:endParaRPr lang="da-DK" altLang="da-DK"/>
          </a:p>
          <a:p>
            <a:pPr eaLnBrk="1" hangingPunct="1">
              <a:spcBef>
                <a:spcPct val="0"/>
              </a:spcBef>
            </a:pPr>
            <a:r>
              <a:rPr lang="da-DK" altLang="da-DK" b="1"/>
              <a:t>TID: </a:t>
            </a:r>
            <a:r>
              <a:rPr lang="da-DK" altLang="da-DK"/>
              <a:t>Intro til sidemandssnakken: Ca. 3 minutter. Sidemandssnakken: Ca. 20 minutter.</a:t>
            </a:r>
          </a:p>
          <a:p>
            <a:pPr eaLnBrk="1" hangingPunct="1">
              <a:spcBef>
                <a:spcPct val="0"/>
              </a:spcBef>
            </a:pPr>
            <a:endParaRPr lang="da-DK" altLang="da-DK" b="1"/>
          </a:p>
          <a:p>
            <a:pPr eaLnBrk="1" hangingPunct="1">
              <a:spcBef>
                <a:spcPct val="0"/>
              </a:spcBef>
            </a:pPr>
            <a:r>
              <a:rPr lang="da-DK" altLang="da-DK" b="1"/>
              <a:t>DET SKAL DU HAVE KLAR: Arbejdsark 2</a:t>
            </a:r>
            <a:r>
              <a:rPr lang="da-DK" altLang="da-DK"/>
              <a:t> i ét eksemplar pr. elev.</a:t>
            </a:r>
          </a:p>
          <a:p>
            <a:pPr eaLnBrk="1" hangingPunct="1">
              <a:spcBef>
                <a:spcPct val="0"/>
              </a:spcBef>
            </a:pPr>
            <a:endParaRPr lang="da-DK" altLang="da-DK" b="1"/>
          </a:p>
          <a:p>
            <a:pPr eaLnBrk="1" hangingPunct="1">
              <a:spcBef>
                <a:spcPct val="0"/>
              </a:spcBef>
            </a:pPr>
            <a:r>
              <a:rPr lang="da-DK" altLang="da-DK" b="1"/>
              <a:t>DET KAN DU SIGE:</a:t>
            </a:r>
          </a:p>
          <a:p>
            <a:pPr eaLnBrk="1" hangingPunct="1">
              <a:spcBef>
                <a:spcPct val="0"/>
              </a:spcBef>
            </a:pPr>
            <a:endParaRPr lang="da-DK" altLang="da-DK" b="1"/>
          </a:p>
          <a:p>
            <a:pPr eaLnBrk="1" hangingPunct="1">
              <a:spcBef>
                <a:spcPct val="0"/>
              </a:spcBef>
            </a:pPr>
            <a:r>
              <a:rPr lang="da-DK" altLang="da-DK" i="1"/>
              <a:t>Her ser I Arbejdsark 2. Det deler jeg ud om lidt. På arket finder I fem små historier. I skal være sammen med jeres sidemand </a:t>
            </a:r>
            <a:r>
              <a:rPr lang="da-DK" altLang="da-DK"/>
              <a:t>(Fortæl med det samme, hvem der er sammen med hvem, så de kan koncentrere sig om at lytte til instruktionen). </a:t>
            </a:r>
          </a:p>
          <a:p>
            <a:pPr eaLnBrk="1" hangingPunct="1">
              <a:spcBef>
                <a:spcPct val="0"/>
              </a:spcBef>
            </a:pPr>
            <a:endParaRPr lang="da-DK" altLang="da-DK"/>
          </a:p>
          <a:p>
            <a:pPr eaLnBrk="1" hangingPunct="1">
              <a:spcBef>
                <a:spcPct val="0"/>
              </a:spcBef>
            </a:pPr>
            <a:r>
              <a:rPr lang="da-DK" altLang="da-DK" i="1"/>
              <a:t>I skal læse historierne højt for hinanden – én historie ad gangen. I skal snakke om de spørgsmål, som står under historien. I har 20 minutter til opgaven. Herefter snakker vi sammen i klassen om historierne.</a:t>
            </a:r>
          </a:p>
          <a:p>
            <a:pPr eaLnBrk="1" hangingPunct="1">
              <a:spcBef>
                <a:spcPct val="0"/>
              </a:spcBef>
            </a:pPr>
            <a:endParaRPr lang="da-DK" altLang="da-DK"/>
          </a:p>
        </p:txBody>
      </p:sp>
      <p:sp>
        <p:nvSpPr>
          <p:cNvPr id="51204" name="Pladsholder til slidenummer 3">
            <a:extLst>
              <a:ext uri="{FF2B5EF4-FFF2-40B4-BE49-F238E27FC236}">
                <a16:creationId xmlns:a16="http://schemas.microsoft.com/office/drawing/2014/main" id="{98EE71CC-8ADB-2289-CAD2-82CC97534A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B07135C5-DD6F-4BBA-A8F4-7DE9F6192286}" type="slidenum">
              <a:rPr lang="da-DK" altLang="da-DK" sz="1200"/>
              <a:pPr/>
              <a:t>14</a:t>
            </a:fld>
            <a:endParaRPr lang="da-DK" altLang="da-DK"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dsholder til slidebillede 1">
            <a:extLst>
              <a:ext uri="{FF2B5EF4-FFF2-40B4-BE49-F238E27FC236}">
                <a16:creationId xmlns:a16="http://schemas.microsoft.com/office/drawing/2014/main" id="{56D8165C-C21D-5989-E659-A7BFD95C90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Pladsholder til noter 2">
            <a:extLst>
              <a:ext uri="{FF2B5EF4-FFF2-40B4-BE49-F238E27FC236}">
                <a16:creationId xmlns:a16="http://schemas.microsoft.com/office/drawing/2014/main" id="{C3C1998E-CD8F-3D3A-872F-294C09808E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a:t>
            </a:r>
            <a:r>
              <a:rPr lang="da-DK" altLang="da-DK"/>
              <a:t> At eleverne får forståelse for, hvordan sociale overdrivelser opstår (opsamling på sidemandssnakken).</a:t>
            </a:r>
          </a:p>
          <a:p>
            <a:pPr eaLnBrk="1" hangingPunct="1">
              <a:spcBef>
                <a:spcPct val="0"/>
              </a:spcBef>
            </a:pPr>
            <a:endParaRPr lang="da-DK" altLang="da-DK"/>
          </a:p>
          <a:p>
            <a:pPr eaLnBrk="1" hangingPunct="1">
              <a:spcBef>
                <a:spcPct val="0"/>
              </a:spcBef>
            </a:pPr>
            <a:r>
              <a:rPr lang="da-DK" altLang="da-DK" b="1"/>
              <a:t>TID: </a:t>
            </a:r>
            <a:r>
              <a:rPr lang="da-DK" altLang="da-DK"/>
              <a:t>5 minutter.</a:t>
            </a:r>
          </a:p>
          <a:p>
            <a:pPr eaLnBrk="1" hangingPunct="1">
              <a:spcBef>
                <a:spcPct val="0"/>
              </a:spcBef>
            </a:pPr>
            <a:endParaRPr lang="da-DK" altLang="da-DK"/>
          </a:p>
          <a:p>
            <a:pPr eaLnBrk="1" hangingPunct="1">
              <a:spcBef>
                <a:spcPct val="0"/>
              </a:spcBef>
            </a:pPr>
            <a:r>
              <a:rPr lang="da-DK" altLang="da-DK" b="1">
                <a:solidFill>
                  <a:srgbClr val="000000"/>
                </a:solidFill>
              </a:rPr>
              <a:t>DET KAN DU SIGE:</a:t>
            </a:r>
          </a:p>
          <a:p>
            <a:pPr eaLnBrk="1" hangingPunct="1">
              <a:spcBef>
                <a:spcPct val="0"/>
              </a:spcBef>
            </a:pPr>
            <a:endParaRPr lang="da-DK" altLang="da-DK" b="1">
              <a:solidFill>
                <a:srgbClr val="000000"/>
              </a:solidFill>
            </a:endParaRPr>
          </a:p>
          <a:p>
            <a:pPr eaLnBrk="1" hangingPunct="1">
              <a:spcBef>
                <a:spcPct val="0"/>
              </a:spcBef>
            </a:pPr>
            <a:r>
              <a:rPr lang="da-DK" altLang="da-DK" i="1"/>
              <a:t>Denne tegning er en illustration af den første historie. Den handler om Ellen. </a:t>
            </a:r>
          </a:p>
          <a:p>
            <a:pPr eaLnBrk="1" hangingPunct="1">
              <a:spcBef>
                <a:spcPct val="0"/>
              </a:spcBef>
            </a:pPr>
            <a:endParaRPr lang="da-DK" altLang="da-DK"/>
          </a:p>
          <a:p>
            <a:pPr eaLnBrk="1" hangingPunct="1">
              <a:spcBef>
                <a:spcPct val="0"/>
              </a:spcBef>
            </a:pPr>
            <a:r>
              <a:rPr lang="da-DK" altLang="da-DK" i="1">
                <a:solidFill>
                  <a:srgbClr val="000000"/>
                </a:solidFill>
              </a:rPr>
              <a:t>- Hvordan vil I beskrive det, som sker på tegningen?</a:t>
            </a:r>
          </a:p>
          <a:p>
            <a:pPr eaLnBrk="1" hangingPunct="1">
              <a:spcBef>
                <a:spcPct val="0"/>
              </a:spcBef>
            </a:pPr>
            <a:r>
              <a:rPr lang="da-DK" altLang="da-DK" i="1">
                <a:solidFill>
                  <a:srgbClr val="000000"/>
                </a:solidFill>
              </a:rPr>
              <a:t>- Er det en situation, som I kan genkende fra jeres hverdag? </a:t>
            </a:r>
          </a:p>
          <a:p>
            <a:pPr eaLnBrk="1" hangingPunct="1">
              <a:spcBef>
                <a:spcPct val="0"/>
              </a:spcBef>
            </a:pPr>
            <a:r>
              <a:rPr lang="da-DK" altLang="da-DK" i="1">
                <a:solidFill>
                  <a:srgbClr val="000000"/>
                </a:solidFill>
              </a:rPr>
              <a:t>- Hvilke slags billeder lægger I på de sociale medier </a:t>
            </a:r>
            <a:r>
              <a:rPr lang="da-DK" altLang="da-DK">
                <a:solidFill>
                  <a:srgbClr val="000000"/>
                </a:solidFill>
              </a:rPr>
              <a:t>(Facebook, Instagram, Snapchat)</a:t>
            </a:r>
            <a:r>
              <a:rPr lang="da-DK" altLang="da-DK" i="1">
                <a:solidFill>
                  <a:srgbClr val="000000"/>
                </a:solidFill>
              </a:rPr>
              <a:t>?</a:t>
            </a:r>
          </a:p>
          <a:p>
            <a:pPr eaLnBrk="1" hangingPunct="1">
              <a:spcBef>
                <a:spcPct val="0"/>
              </a:spcBef>
            </a:pPr>
            <a:r>
              <a:rPr lang="da-DK" altLang="da-DK" i="1">
                <a:solidFill>
                  <a:srgbClr val="000000"/>
                </a:solidFill>
              </a:rPr>
              <a:t>- Hvorfor lægger vi ofte kun de pæne ting ud? </a:t>
            </a:r>
          </a:p>
          <a:p>
            <a:pPr eaLnBrk="1" hangingPunct="1">
              <a:spcBef>
                <a:spcPct val="0"/>
              </a:spcBef>
            </a:pPr>
            <a:r>
              <a:rPr lang="da-DK" altLang="da-DK" i="1">
                <a:solidFill>
                  <a:srgbClr val="000000"/>
                </a:solidFill>
              </a:rPr>
              <a:t>- Hvad kan det betyde for, hvordan vi opfatter hinanden?</a:t>
            </a:r>
          </a:p>
          <a:p>
            <a:pPr eaLnBrk="1" hangingPunct="1">
              <a:spcBef>
                <a:spcPct val="0"/>
              </a:spcBef>
            </a:pPr>
            <a:endParaRPr lang="da-DK" altLang="da-DK" i="1">
              <a:solidFill>
                <a:srgbClr val="000000"/>
              </a:solidFill>
            </a:endParaRPr>
          </a:p>
          <a:p>
            <a:pPr eaLnBrk="1" hangingPunct="1">
              <a:spcBef>
                <a:spcPct val="0"/>
              </a:spcBef>
            </a:pPr>
            <a:endParaRPr lang="da-DK" altLang="da-DK"/>
          </a:p>
          <a:p>
            <a:pPr eaLnBrk="1" hangingPunct="1">
              <a:spcBef>
                <a:spcPct val="0"/>
              </a:spcBef>
            </a:pPr>
            <a:endParaRPr lang="da-DK" altLang="da-DK"/>
          </a:p>
        </p:txBody>
      </p:sp>
      <p:sp>
        <p:nvSpPr>
          <p:cNvPr id="53252" name="Pladsholder til slidenummer 3">
            <a:extLst>
              <a:ext uri="{FF2B5EF4-FFF2-40B4-BE49-F238E27FC236}">
                <a16:creationId xmlns:a16="http://schemas.microsoft.com/office/drawing/2014/main" id="{C2C6B937-BE49-F742-732E-63AF267E51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0EA65189-3D73-473A-9662-50CAD0F68BC3}" type="slidenum">
              <a:rPr lang="da-DK" altLang="da-DK" sz="1200"/>
              <a:pPr/>
              <a:t>15</a:t>
            </a:fld>
            <a:endParaRPr lang="da-DK" altLang="da-DK"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dsholder til slidebillede 1">
            <a:extLst>
              <a:ext uri="{FF2B5EF4-FFF2-40B4-BE49-F238E27FC236}">
                <a16:creationId xmlns:a16="http://schemas.microsoft.com/office/drawing/2014/main" id="{345CAD0A-63AA-ACDE-138D-899CE35C93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Pladsholder til noter 2">
            <a:extLst>
              <a:ext uri="{FF2B5EF4-FFF2-40B4-BE49-F238E27FC236}">
                <a16:creationId xmlns:a16="http://schemas.microsoft.com/office/drawing/2014/main" id="{03DF4194-1C98-4C9D-B583-02B11ED386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a:t>
            </a:r>
            <a:r>
              <a:rPr lang="da-DK" altLang="da-DK"/>
              <a:t> At eleverne får forståelse for, hvordan sociale overdrivelser opstår (opsamling på sidemandssnakken).</a:t>
            </a:r>
          </a:p>
          <a:p>
            <a:pPr eaLnBrk="1" hangingPunct="1">
              <a:spcBef>
                <a:spcPct val="0"/>
              </a:spcBef>
            </a:pPr>
            <a:endParaRPr lang="da-DK" altLang="da-DK"/>
          </a:p>
          <a:p>
            <a:pPr eaLnBrk="1" hangingPunct="1">
              <a:spcBef>
                <a:spcPct val="0"/>
              </a:spcBef>
            </a:pPr>
            <a:r>
              <a:rPr lang="da-DK" altLang="da-DK" b="1"/>
              <a:t>TID: </a:t>
            </a:r>
            <a:r>
              <a:rPr lang="da-DK" altLang="da-DK"/>
              <a:t>5 minutter.</a:t>
            </a:r>
          </a:p>
          <a:p>
            <a:pPr eaLnBrk="1" hangingPunct="1">
              <a:spcBef>
                <a:spcPct val="0"/>
              </a:spcBef>
            </a:pPr>
            <a:endParaRPr lang="da-DK" altLang="da-DK"/>
          </a:p>
          <a:p>
            <a:pPr eaLnBrk="1" hangingPunct="1">
              <a:spcBef>
                <a:spcPct val="0"/>
              </a:spcBef>
            </a:pPr>
            <a:r>
              <a:rPr lang="da-DK" altLang="da-DK" b="1"/>
              <a:t>DET KAN DU SIGE:</a:t>
            </a:r>
          </a:p>
          <a:p>
            <a:pPr eaLnBrk="1" hangingPunct="1">
              <a:spcBef>
                <a:spcPct val="0"/>
              </a:spcBef>
            </a:pPr>
            <a:endParaRPr lang="da-DK" altLang="da-DK" i="1"/>
          </a:p>
          <a:p>
            <a:pPr eaLnBrk="1" hangingPunct="1">
              <a:spcBef>
                <a:spcPct val="0"/>
              </a:spcBef>
            </a:pPr>
            <a:r>
              <a:rPr lang="da-DK" altLang="da-DK" i="1">
                <a:solidFill>
                  <a:srgbClr val="000000"/>
                </a:solidFill>
              </a:rPr>
              <a:t>Denne historie handler om August. </a:t>
            </a:r>
          </a:p>
          <a:p>
            <a:pPr eaLnBrk="1" hangingPunct="1">
              <a:spcBef>
                <a:spcPct val="0"/>
              </a:spcBef>
            </a:pPr>
            <a:endParaRPr lang="da-DK" altLang="da-DK">
              <a:solidFill>
                <a:srgbClr val="000000"/>
              </a:solidFill>
            </a:endParaRPr>
          </a:p>
          <a:p>
            <a:pPr eaLnBrk="1" hangingPunct="1">
              <a:spcBef>
                <a:spcPct val="0"/>
              </a:spcBef>
            </a:pPr>
            <a:r>
              <a:rPr lang="da-DK" altLang="da-DK" i="1">
                <a:solidFill>
                  <a:srgbClr val="000000"/>
                </a:solidFill>
              </a:rPr>
              <a:t>- Hvordan har Augusts søndag været?</a:t>
            </a:r>
          </a:p>
          <a:p>
            <a:pPr eaLnBrk="1" hangingPunct="1">
              <a:spcBef>
                <a:spcPct val="0"/>
              </a:spcBef>
            </a:pPr>
            <a:r>
              <a:rPr lang="da-DK" altLang="da-DK" i="1">
                <a:solidFill>
                  <a:srgbClr val="000000"/>
                </a:solidFill>
              </a:rPr>
              <a:t>- Hvorfor vælger August at fortælle på Facebook, at hans søndag har været mega fed?</a:t>
            </a:r>
          </a:p>
          <a:p>
            <a:pPr eaLnBrk="1" hangingPunct="1">
              <a:spcBef>
                <a:spcPct val="0"/>
              </a:spcBef>
            </a:pPr>
            <a:r>
              <a:rPr lang="da-DK" altLang="da-DK" i="1">
                <a:solidFill>
                  <a:srgbClr val="000000"/>
                </a:solidFill>
              </a:rPr>
              <a:t>- Hvad ville der ske, hvis han fortalte, at han virkelig har kedet sig?</a:t>
            </a:r>
          </a:p>
          <a:p>
            <a:pPr eaLnBrk="1" hangingPunct="1">
              <a:spcBef>
                <a:spcPct val="0"/>
              </a:spcBef>
            </a:pPr>
            <a:r>
              <a:rPr lang="da-DK" altLang="da-DK" i="1">
                <a:solidFill>
                  <a:srgbClr val="000000"/>
                </a:solidFill>
              </a:rPr>
              <a:t>- Kan man sige, at August ”pynter” på sit liv?</a:t>
            </a:r>
          </a:p>
          <a:p>
            <a:pPr eaLnBrk="1" hangingPunct="1">
              <a:spcBef>
                <a:spcPct val="0"/>
              </a:spcBef>
            </a:pPr>
            <a:r>
              <a:rPr lang="da-DK" altLang="da-DK" i="1">
                <a:solidFill>
                  <a:srgbClr val="000000"/>
                </a:solidFill>
              </a:rPr>
              <a:t>- Tror I, at vi alle sammen ”pynter” på vores liv?</a:t>
            </a:r>
          </a:p>
          <a:p>
            <a:pPr eaLnBrk="1" hangingPunct="1">
              <a:spcBef>
                <a:spcPct val="0"/>
              </a:spcBef>
            </a:pPr>
            <a:r>
              <a:rPr lang="da-DK" altLang="da-DK" i="1">
                <a:solidFill>
                  <a:srgbClr val="000000"/>
                </a:solidFill>
              </a:rPr>
              <a:t>- Hvad kan det betyde for, hvordan vi opfatter hinanden?</a:t>
            </a:r>
          </a:p>
          <a:p>
            <a:pPr eaLnBrk="1" hangingPunct="1">
              <a:spcBef>
                <a:spcPct val="0"/>
              </a:spcBef>
            </a:pPr>
            <a:endParaRPr lang="da-DK" altLang="da-DK"/>
          </a:p>
        </p:txBody>
      </p:sp>
      <p:sp>
        <p:nvSpPr>
          <p:cNvPr id="55300" name="Pladsholder til slidenummer 3">
            <a:extLst>
              <a:ext uri="{FF2B5EF4-FFF2-40B4-BE49-F238E27FC236}">
                <a16:creationId xmlns:a16="http://schemas.microsoft.com/office/drawing/2014/main" id="{677D452B-57D5-D1FF-4A82-A207F59D26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0EF27CA-C04E-4A22-9C7C-9EE12099D4B8}" type="slidenum">
              <a:rPr lang="da-DK" altLang="da-DK" sz="1200"/>
              <a:pPr/>
              <a:t>16</a:t>
            </a:fld>
            <a:endParaRPr lang="da-DK" altLang="da-DK"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ladsholder til slidebillede 1">
            <a:extLst>
              <a:ext uri="{FF2B5EF4-FFF2-40B4-BE49-F238E27FC236}">
                <a16:creationId xmlns:a16="http://schemas.microsoft.com/office/drawing/2014/main" id="{CD2E5794-20D1-D8ED-568C-91D23046E2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Pladsholder til noter 2">
            <a:extLst>
              <a:ext uri="{FF2B5EF4-FFF2-40B4-BE49-F238E27FC236}">
                <a16:creationId xmlns:a16="http://schemas.microsoft.com/office/drawing/2014/main" id="{AE7F3DD8-C98E-9E27-AF89-E74DA4D7D8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a:t>
            </a:r>
            <a:r>
              <a:rPr lang="da-DK" altLang="da-DK"/>
              <a:t> At eleverne får forståelse for, hvordan sociale overdrivelser opstår (opsamling på sidemandssnakken).</a:t>
            </a:r>
          </a:p>
          <a:p>
            <a:pPr eaLnBrk="1" hangingPunct="1">
              <a:spcBef>
                <a:spcPct val="0"/>
              </a:spcBef>
            </a:pPr>
            <a:endParaRPr lang="da-DK" altLang="da-DK"/>
          </a:p>
          <a:p>
            <a:pPr eaLnBrk="1" hangingPunct="1">
              <a:spcBef>
                <a:spcPct val="0"/>
              </a:spcBef>
            </a:pPr>
            <a:r>
              <a:rPr lang="da-DK" altLang="da-DK" b="1">
                <a:solidFill>
                  <a:srgbClr val="000000"/>
                </a:solidFill>
              </a:rPr>
              <a:t>TID: </a:t>
            </a:r>
            <a:r>
              <a:rPr lang="da-DK" altLang="da-DK">
                <a:solidFill>
                  <a:srgbClr val="000000"/>
                </a:solidFill>
              </a:rPr>
              <a:t>5 minutter.</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DET KAN DU SIGE:</a:t>
            </a:r>
          </a:p>
          <a:p>
            <a:pPr eaLnBrk="1" hangingPunct="1">
              <a:spcBef>
                <a:spcPct val="0"/>
              </a:spcBef>
            </a:pPr>
            <a:endParaRPr lang="da-DK" altLang="da-DK" b="1">
              <a:solidFill>
                <a:srgbClr val="000000"/>
              </a:solidFill>
            </a:endParaRPr>
          </a:p>
          <a:p>
            <a:pPr eaLnBrk="1" hangingPunct="1">
              <a:spcBef>
                <a:spcPct val="0"/>
              </a:spcBef>
            </a:pPr>
            <a:r>
              <a:rPr lang="da-DK" altLang="da-DK" i="1">
                <a:solidFill>
                  <a:srgbClr val="000000"/>
                </a:solidFill>
              </a:rPr>
              <a:t>Denne historie handler om, hvad vi læser i medierne.</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 Hvad handler historien om?</a:t>
            </a:r>
          </a:p>
          <a:p>
            <a:pPr eaLnBrk="1" hangingPunct="1">
              <a:spcBef>
                <a:spcPct val="0"/>
              </a:spcBef>
            </a:pPr>
            <a:r>
              <a:rPr lang="da-DK" altLang="da-DK" i="1">
                <a:solidFill>
                  <a:srgbClr val="000000"/>
                </a:solidFill>
              </a:rPr>
              <a:t>- Hvor mange kører på ulovlige knallert på skolens 10. klassecenter?</a:t>
            </a:r>
          </a:p>
          <a:p>
            <a:pPr eaLnBrk="1" hangingPunct="1">
              <a:spcBef>
                <a:spcPct val="0"/>
              </a:spcBef>
            </a:pPr>
            <a:r>
              <a:rPr lang="da-DK" altLang="da-DK" i="1">
                <a:solidFill>
                  <a:srgbClr val="000000"/>
                </a:solidFill>
              </a:rPr>
              <a:t>- Er det de fleste eller de færreste, som kører på ulovlig knallert?</a:t>
            </a:r>
          </a:p>
          <a:p>
            <a:pPr eaLnBrk="1" hangingPunct="1">
              <a:spcBef>
                <a:spcPct val="0"/>
              </a:spcBef>
            </a:pPr>
            <a:r>
              <a:rPr lang="da-DK" altLang="da-DK" i="1">
                <a:solidFill>
                  <a:srgbClr val="000000"/>
                </a:solidFill>
              </a:rPr>
              <a:t>- Hvad tror vi, når vi læser om razziaen i avisen?</a:t>
            </a:r>
          </a:p>
          <a:p>
            <a:pPr eaLnBrk="1" hangingPunct="1">
              <a:spcBef>
                <a:spcPct val="0"/>
              </a:spcBef>
            </a:pPr>
            <a:r>
              <a:rPr lang="da-DK" altLang="da-DK" i="1">
                <a:solidFill>
                  <a:srgbClr val="000000"/>
                </a:solidFill>
              </a:rPr>
              <a:t>- Hvad betyder mediernes overskrifter og historier for, hvad vi tror om de andre?</a:t>
            </a:r>
          </a:p>
          <a:p>
            <a:pPr eaLnBrk="1" hangingPunct="1">
              <a:spcBef>
                <a:spcPct val="0"/>
              </a:spcBef>
            </a:pPr>
            <a:endParaRPr lang="da-DK" altLang="da-DK"/>
          </a:p>
        </p:txBody>
      </p:sp>
      <p:sp>
        <p:nvSpPr>
          <p:cNvPr id="57348" name="Pladsholder til slidenummer 3">
            <a:extLst>
              <a:ext uri="{FF2B5EF4-FFF2-40B4-BE49-F238E27FC236}">
                <a16:creationId xmlns:a16="http://schemas.microsoft.com/office/drawing/2014/main" id="{9D6A0A20-0216-5C10-B679-124600972C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B298691B-6338-4B75-B63D-EF1584514EBC}" type="slidenum">
              <a:rPr lang="da-DK" altLang="da-DK" sz="1200"/>
              <a:pPr/>
              <a:t>17</a:t>
            </a:fld>
            <a:endParaRPr lang="da-DK" altLang="da-DK"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dsholder til slidebillede 1">
            <a:extLst>
              <a:ext uri="{FF2B5EF4-FFF2-40B4-BE49-F238E27FC236}">
                <a16:creationId xmlns:a16="http://schemas.microsoft.com/office/drawing/2014/main" id="{1F12A6B8-45F8-B26F-FA33-C042D8F9A5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Pladsholder til noter 2">
            <a:extLst>
              <a:ext uri="{FF2B5EF4-FFF2-40B4-BE49-F238E27FC236}">
                <a16:creationId xmlns:a16="http://schemas.microsoft.com/office/drawing/2014/main" id="{C3F13632-B434-C02F-5380-B388F5CBE2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a:t>
            </a:r>
            <a:r>
              <a:rPr lang="da-DK" altLang="da-DK"/>
              <a:t> At eleverne får forståelse for, hvordan sociale overdrivelser opstår (opsamling på sidemandssnakken).</a:t>
            </a:r>
          </a:p>
          <a:p>
            <a:pPr eaLnBrk="1" hangingPunct="1">
              <a:spcBef>
                <a:spcPct val="0"/>
              </a:spcBef>
            </a:pPr>
            <a:endParaRPr lang="da-DK" altLang="da-DK"/>
          </a:p>
          <a:p>
            <a:pPr eaLnBrk="1" hangingPunct="1">
              <a:spcBef>
                <a:spcPct val="0"/>
              </a:spcBef>
            </a:pPr>
            <a:r>
              <a:rPr lang="da-DK" altLang="da-DK" b="1"/>
              <a:t>TID: </a:t>
            </a:r>
            <a:r>
              <a:rPr lang="da-DK" altLang="da-DK"/>
              <a:t>5 minutter.</a:t>
            </a:r>
          </a:p>
          <a:p>
            <a:pPr eaLnBrk="1" hangingPunct="1">
              <a:spcBef>
                <a:spcPct val="0"/>
              </a:spcBef>
            </a:pPr>
            <a:endParaRPr lang="da-DK" altLang="da-DK"/>
          </a:p>
          <a:p>
            <a:pPr eaLnBrk="1" hangingPunct="1">
              <a:spcBef>
                <a:spcPct val="0"/>
              </a:spcBef>
            </a:pPr>
            <a:r>
              <a:rPr lang="da-DK" altLang="da-DK" b="1"/>
              <a:t>DET KAN DU SIGE:</a:t>
            </a:r>
          </a:p>
          <a:p>
            <a:pPr eaLnBrk="1" hangingPunct="1">
              <a:spcBef>
                <a:spcPct val="0"/>
              </a:spcBef>
            </a:pPr>
            <a:r>
              <a:rPr lang="da-DK" altLang="da-DK" b="1"/>
              <a:t> </a:t>
            </a:r>
          </a:p>
          <a:p>
            <a:pPr eaLnBrk="1" hangingPunct="1">
              <a:spcBef>
                <a:spcPct val="0"/>
              </a:spcBef>
            </a:pPr>
            <a:r>
              <a:rPr lang="da-DK" altLang="da-DK" i="1">
                <a:solidFill>
                  <a:srgbClr val="000000"/>
                </a:solidFill>
              </a:rPr>
              <a:t>Denne historie handler om Emil, som har overnattet hos en kammerat.</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 Hvad handler historien om?</a:t>
            </a:r>
          </a:p>
          <a:p>
            <a:pPr eaLnBrk="1" hangingPunct="1">
              <a:spcBef>
                <a:spcPct val="0"/>
              </a:spcBef>
            </a:pPr>
            <a:r>
              <a:rPr lang="da-DK" altLang="da-DK" i="1">
                <a:solidFill>
                  <a:srgbClr val="000000"/>
                </a:solidFill>
              </a:rPr>
              <a:t>- Hvorfor tror I, at Emil ikke siger til sin kammerat, at han fortæller en løgn?</a:t>
            </a:r>
          </a:p>
          <a:p>
            <a:pPr eaLnBrk="1" hangingPunct="1">
              <a:spcBef>
                <a:spcPct val="0"/>
              </a:spcBef>
            </a:pPr>
            <a:r>
              <a:rPr lang="da-DK" altLang="da-DK" i="1">
                <a:solidFill>
                  <a:srgbClr val="000000"/>
                </a:solidFill>
              </a:rPr>
              <a:t>- Hvorfor kan det være svært at sige fra overfor en kammerat?</a:t>
            </a:r>
          </a:p>
          <a:p>
            <a:pPr eaLnBrk="1" hangingPunct="1">
              <a:spcBef>
                <a:spcPct val="0"/>
              </a:spcBef>
            </a:pPr>
            <a:r>
              <a:rPr lang="da-DK" altLang="da-DK" i="1">
                <a:solidFill>
                  <a:srgbClr val="000000"/>
                </a:solidFill>
              </a:rPr>
              <a:t>- Hvad tror I, at de andre fra klassen går hjem og siger til deres forældre nu?</a:t>
            </a:r>
          </a:p>
          <a:p>
            <a:pPr eaLnBrk="1" hangingPunct="1">
              <a:spcBef>
                <a:spcPct val="0"/>
              </a:spcBef>
            </a:pPr>
            <a:r>
              <a:rPr lang="da-DK" altLang="da-DK" i="1">
                <a:solidFill>
                  <a:srgbClr val="000000"/>
                </a:solidFill>
              </a:rPr>
              <a:t>- Hvad kan pralerier og løgne betyde for, hvad vi tror om andre?</a:t>
            </a:r>
          </a:p>
          <a:p>
            <a:pPr eaLnBrk="1" hangingPunct="1">
              <a:spcBef>
                <a:spcPct val="0"/>
              </a:spcBef>
            </a:pPr>
            <a:endParaRPr lang="da-DK" altLang="da-DK"/>
          </a:p>
        </p:txBody>
      </p:sp>
      <p:sp>
        <p:nvSpPr>
          <p:cNvPr id="59396" name="Pladsholder til slidenummer 3">
            <a:extLst>
              <a:ext uri="{FF2B5EF4-FFF2-40B4-BE49-F238E27FC236}">
                <a16:creationId xmlns:a16="http://schemas.microsoft.com/office/drawing/2014/main" id="{320EFC8A-8B86-508A-BE34-1A3E6015CB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53135BF-0D08-4550-855B-F50DD0722D36}" type="slidenum">
              <a:rPr lang="da-DK" altLang="da-DK" sz="1200"/>
              <a:pPr/>
              <a:t>18</a:t>
            </a:fld>
            <a:endParaRPr lang="da-DK" altLang="da-DK"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ladsholder til slidebillede 1">
            <a:extLst>
              <a:ext uri="{FF2B5EF4-FFF2-40B4-BE49-F238E27FC236}">
                <a16:creationId xmlns:a16="http://schemas.microsoft.com/office/drawing/2014/main" id="{A1D6F797-3F45-D6C2-5F31-17F90E2684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Pladsholder til noter 2">
            <a:extLst>
              <a:ext uri="{FF2B5EF4-FFF2-40B4-BE49-F238E27FC236}">
                <a16:creationId xmlns:a16="http://schemas.microsoft.com/office/drawing/2014/main" id="{6DD68B33-6C10-74C7-8E93-B056E3843D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a:t>
            </a:r>
            <a:r>
              <a:rPr lang="da-DK" altLang="da-DK"/>
              <a:t> At eleverne får forståelse for, hvordan sociale overdrivelser opstår (opsamling på sidemandssnakken).</a:t>
            </a:r>
          </a:p>
          <a:p>
            <a:pPr eaLnBrk="1" hangingPunct="1">
              <a:spcBef>
                <a:spcPct val="0"/>
              </a:spcBef>
            </a:pPr>
            <a:endParaRPr lang="da-DK" altLang="da-DK"/>
          </a:p>
          <a:p>
            <a:pPr eaLnBrk="1" hangingPunct="1">
              <a:spcBef>
                <a:spcPct val="0"/>
              </a:spcBef>
            </a:pPr>
            <a:r>
              <a:rPr lang="da-DK" altLang="da-DK" b="1"/>
              <a:t>TID: </a:t>
            </a:r>
            <a:r>
              <a:rPr lang="da-DK" altLang="da-DK"/>
              <a:t>5 minutter.</a:t>
            </a:r>
          </a:p>
          <a:p>
            <a:pPr eaLnBrk="1" hangingPunct="1">
              <a:spcBef>
                <a:spcPct val="0"/>
              </a:spcBef>
            </a:pPr>
            <a:endParaRPr lang="da-DK" altLang="da-DK"/>
          </a:p>
          <a:p>
            <a:pPr eaLnBrk="1" hangingPunct="1">
              <a:spcBef>
                <a:spcPct val="0"/>
              </a:spcBef>
            </a:pPr>
            <a:r>
              <a:rPr lang="da-DK" altLang="da-DK" b="1"/>
              <a:t>DET KAN DU SIGE:</a:t>
            </a:r>
          </a:p>
          <a:p>
            <a:pPr eaLnBrk="1" hangingPunct="1">
              <a:spcBef>
                <a:spcPct val="0"/>
              </a:spcBef>
            </a:pPr>
            <a:r>
              <a:rPr lang="da-DK" altLang="da-DK" b="1"/>
              <a:t> </a:t>
            </a:r>
          </a:p>
          <a:p>
            <a:pPr eaLnBrk="1" hangingPunct="1">
              <a:spcBef>
                <a:spcPct val="0"/>
              </a:spcBef>
            </a:pPr>
            <a:r>
              <a:rPr lang="da-DK" altLang="da-DK" i="1">
                <a:solidFill>
                  <a:srgbClr val="000000"/>
                </a:solidFill>
              </a:rPr>
              <a:t>Denne historie handler om tre veninder.</a:t>
            </a:r>
          </a:p>
          <a:p>
            <a:pPr eaLnBrk="1" hangingPunct="1">
              <a:spcBef>
                <a:spcPct val="0"/>
              </a:spcBef>
            </a:pPr>
            <a:endParaRPr lang="da-DK" altLang="da-DK">
              <a:solidFill>
                <a:srgbClr val="000000"/>
              </a:solidFill>
            </a:endParaRPr>
          </a:p>
          <a:p>
            <a:pPr eaLnBrk="1" hangingPunct="1">
              <a:spcBef>
                <a:spcPct val="0"/>
              </a:spcBef>
            </a:pPr>
            <a:r>
              <a:rPr lang="da-DK" altLang="da-DK" i="1">
                <a:solidFill>
                  <a:srgbClr val="000000"/>
                </a:solidFill>
              </a:rPr>
              <a:t>- Hvad handler historien om?</a:t>
            </a:r>
          </a:p>
          <a:p>
            <a:pPr eaLnBrk="1" hangingPunct="1">
              <a:spcBef>
                <a:spcPct val="0"/>
              </a:spcBef>
            </a:pPr>
            <a:r>
              <a:rPr lang="da-DK" altLang="da-DK" i="1">
                <a:solidFill>
                  <a:srgbClr val="000000"/>
                </a:solidFill>
              </a:rPr>
              <a:t>- Hvorfor siger Emma til sine forældre, at alle de andre må?</a:t>
            </a:r>
          </a:p>
          <a:p>
            <a:pPr eaLnBrk="1" hangingPunct="1">
              <a:spcBef>
                <a:spcPct val="0"/>
              </a:spcBef>
            </a:pPr>
            <a:r>
              <a:rPr lang="da-DK" altLang="da-DK" i="1">
                <a:solidFill>
                  <a:srgbClr val="000000"/>
                </a:solidFill>
              </a:rPr>
              <a:t>- Lyver hun, eller tror hun det faktisk?</a:t>
            </a:r>
          </a:p>
          <a:p>
            <a:pPr eaLnBrk="1" hangingPunct="1">
              <a:spcBef>
                <a:spcPct val="0"/>
              </a:spcBef>
            </a:pPr>
            <a:r>
              <a:rPr lang="da-DK" altLang="da-DK" i="1">
                <a:solidFill>
                  <a:srgbClr val="000000"/>
                </a:solidFill>
              </a:rPr>
              <a:t>- Siger I af og til ‘alle de andre’, når I faktisk kun har en, to eller tre af jeres kammerater i tankerne?</a:t>
            </a:r>
          </a:p>
          <a:p>
            <a:pPr eaLnBrk="1" hangingPunct="1">
              <a:spcBef>
                <a:spcPct val="0"/>
              </a:spcBef>
            </a:pPr>
            <a:r>
              <a:rPr lang="da-DK" altLang="da-DK" i="1">
                <a:solidFill>
                  <a:srgbClr val="000000"/>
                </a:solidFill>
              </a:rPr>
              <a:t>- Hvorfor tror I, at det er sådan?</a:t>
            </a:r>
          </a:p>
          <a:p>
            <a:pPr eaLnBrk="1" hangingPunct="1">
              <a:spcBef>
                <a:spcPct val="0"/>
              </a:spcBef>
            </a:pPr>
            <a:r>
              <a:rPr lang="da-DK" altLang="da-DK" i="1">
                <a:solidFill>
                  <a:srgbClr val="000000"/>
                </a:solidFill>
              </a:rPr>
              <a:t>- Hvordan påvirker det os, hvis vi tror, at alle de andre må noget?</a:t>
            </a:r>
          </a:p>
          <a:p>
            <a:pPr eaLnBrk="1" hangingPunct="1">
              <a:spcBef>
                <a:spcPct val="0"/>
              </a:spcBef>
            </a:pPr>
            <a:endParaRPr lang="da-DK" altLang="da-DK" i="1">
              <a:solidFill>
                <a:srgbClr val="000000"/>
              </a:solidFill>
            </a:endParaRPr>
          </a:p>
          <a:p>
            <a:pPr eaLnBrk="1" hangingPunct="1">
              <a:spcBef>
                <a:spcPct val="0"/>
              </a:spcBef>
            </a:pPr>
            <a:r>
              <a:rPr lang="da-DK" altLang="da-DK">
                <a:solidFill>
                  <a:srgbClr val="000000"/>
                </a:solidFill>
              </a:rPr>
              <a:t>Opsamling:</a:t>
            </a:r>
          </a:p>
          <a:p>
            <a:pPr eaLnBrk="1" hangingPunct="1">
              <a:spcBef>
                <a:spcPct val="0"/>
              </a:spcBef>
            </a:pPr>
            <a:r>
              <a:rPr lang="da-DK" altLang="da-DK" i="1"/>
              <a:t>Vi har snakket om nogle ting, som kan betyde meget for, hvad vi tror om andre. Vi har snakket om de sociale medier og avisernes overskrifter. Vi har også snakket om, hvad vi vælger at fortælle om os selv til andre og om, hvad andre fortæller os om sig selv. Vi skal nu se på, hvad vi kan gøre for at undgå, at sociale overdrivelser opstår.</a:t>
            </a:r>
          </a:p>
          <a:p>
            <a:pPr eaLnBrk="1" hangingPunct="1">
              <a:spcBef>
                <a:spcPct val="0"/>
              </a:spcBef>
            </a:pPr>
            <a:endParaRPr lang="da-DK" altLang="da-DK"/>
          </a:p>
          <a:p>
            <a:pPr eaLnBrk="1" hangingPunct="1">
              <a:spcBef>
                <a:spcPct val="0"/>
              </a:spcBef>
            </a:pPr>
            <a:endParaRPr lang="da-DK" altLang="da-DK"/>
          </a:p>
        </p:txBody>
      </p:sp>
      <p:sp>
        <p:nvSpPr>
          <p:cNvPr id="61444" name="Pladsholder til slidenummer 3">
            <a:extLst>
              <a:ext uri="{FF2B5EF4-FFF2-40B4-BE49-F238E27FC236}">
                <a16:creationId xmlns:a16="http://schemas.microsoft.com/office/drawing/2014/main" id="{F5C62F1A-67D5-BB2B-1DED-CA1E8E651F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93F49BFF-52CC-47DC-A70C-3EEC8EBEE48E}" type="slidenum">
              <a:rPr lang="da-DK" altLang="da-DK" sz="1200"/>
              <a:pPr/>
              <a:t>19</a:t>
            </a:fld>
            <a:endParaRPr lang="da-DK" altLang="da-DK"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dsholder til slidebillede 1">
            <a:extLst>
              <a:ext uri="{FF2B5EF4-FFF2-40B4-BE49-F238E27FC236}">
                <a16:creationId xmlns:a16="http://schemas.microsoft.com/office/drawing/2014/main" id="{BB1BE5C6-4D34-3323-AB04-0A452C29A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dsholder til noter 2">
            <a:extLst>
              <a:ext uri="{FF2B5EF4-FFF2-40B4-BE49-F238E27FC236}">
                <a16:creationId xmlns:a16="http://schemas.microsoft.com/office/drawing/2014/main" id="{C925D71E-E737-5B40-88D8-24D177A84876}"/>
              </a:ext>
            </a:extLst>
          </p:cNvPr>
          <p:cNvSpPr>
            <a:spLocks noGrp="1"/>
          </p:cNvSpPr>
          <p:nvPr>
            <p:ph type="body" idx="1"/>
          </p:nvPr>
        </p:nvSpPr>
        <p:spPr/>
        <p:txBody>
          <a:bodyPr/>
          <a:lstStyle/>
          <a:p>
            <a:pPr defTabSz="914400" eaLnBrk="1" fontAlgn="auto" hangingPunct="1">
              <a:spcBef>
                <a:spcPts val="0"/>
              </a:spcBef>
              <a:spcAft>
                <a:spcPts val="0"/>
              </a:spcAft>
              <a:defRPr/>
            </a:pPr>
            <a:r>
              <a:rPr lang="da-DK" b="1" dirty="0">
                <a:solidFill>
                  <a:prstClr val="black"/>
                </a:solidFill>
              </a:rPr>
              <a:t>MÅL: </a:t>
            </a:r>
            <a:r>
              <a:rPr lang="da-DK" dirty="0">
                <a:solidFill>
                  <a:prstClr val="black"/>
                </a:solidFill>
              </a:rPr>
              <a:t>At eleverne kender programmet for temadagen. </a:t>
            </a:r>
          </a:p>
          <a:p>
            <a:pPr defTabSz="914400" eaLnBrk="1" fontAlgn="auto" hangingPunct="1">
              <a:spcBef>
                <a:spcPts val="0"/>
              </a:spcBef>
              <a:spcAft>
                <a:spcPts val="0"/>
              </a:spcAft>
              <a:defRPr/>
            </a:pPr>
            <a:endParaRPr lang="da-DK" dirty="0">
              <a:solidFill>
                <a:prstClr val="black"/>
              </a:solidFill>
            </a:endParaRPr>
          </a:p>
          <a:p>
            <a:pPr defTabSz="914400" eaLnBrk="1" fontAlgn="auto" hangingPunct="1">
              <a:spcBef>
                <a:spcPts val="0"/>
              </a:spcBef>
              <a:spcAft>
                <a:spcPts val="0"/>
              </a:spcAft>
              <a:defRPr/>
            </a:pPr>
            <a:r>
              <a:rPr lang="da-DK" b="1" dirty="0">
                <a:solidFill>
                  <a:prstClr val="black"/>
                </a:solidFill>
              </a:rPr>
              <a:t>TID:</a:t>
            </a:r>
            <a:r>
              <a:rPr lang="da-DK" dirty="0">
                <a:solidFill>
                  <a:prstClr val="black"/>
                </a:solidFill>
              </a:rPr>
              <a:t> Ca. 2 minutter.</a:t>
            </a:r>
          </a:p>
          <a:p>
            <a:pPr defTabSz="914400" eaLnBrk="1" fontAlgn="auto" hangingPunct="1">
              <a:spcBef>
                <a:spcPts val="0"/>
              </a:spcBef>
              <a:spcAft>
                <a:spcPts val="0"/>
              </a:spcAft>
              <a:defRPr/>
            </a:pPr>
            <a:endParaRPr lang="da-DK" b="1" dirty="0">
              <a:solidFill>
                <a:prstClr val="black"/>
              </a:solidFill>
            </a:endParaRPr>
          </a:p>
          <a:p>
            <a:pPr defTabSz="914400" eaLnBrk="1" fontAlgn="auto" hangingPunct="1">
              <a:spcBef>
                <a:spcPts val="0"/>
              </a:spcBef>
              <a:spcAft>
                <a:spcPts val="0"/>
              </a:spcAft>
              <a:defRPr/>
            </a:pPr>
            <a:r>
              <a:rPr lang="da-DK" dirty="0">
                <a:solidFill>
                  <a:prstClr val="black"/>
                </a:solidFill>
              </a:rPr>
              <a:t>Gennemgå planen for dagen punkt for punkt.</a:t>
            </a:r>
          </a:p>
          <a:p>
            <a:pPr defTabSz="914400" eaLnBrk="1" fontAlgn="auto" hangingPunct="1">
              <a:spcBef>
                <a:spcPts val="0"/>
              </a:spcBef>
              <a:spcAft>
                <a:spcPts val="0"/>
              </a:spcAft>
              <a:defRPr/>
            </a:pPr>
            <a:endParaRPr lang="da-DK" b="1" dirty="0">
              <a:solidFill>
                <a:prstClr val="black"/>
              </a:solidFill>
            </a:endParaRPr>
          </a:p>
          <a:p>
            <a:pPr defTabSz="914400" eaLnBrk="1" fontAlgn="auto" hangingPunct="1">
              <a:spcBef>
                <a:spcPts val="0"/>
              </a:spcBef>
              <a:spcAft>
                <a:spcPts val="0"/>
              </a:spcAft>
              <a:defRPr/>
            </a:pPr>
            <a:r>
              <a:rPr lang="da-DK" b="1" dirty="0">
                <a:solidFill>
                  <a:prstClr val="black"/>
                </a:solidFill>
              </a:rPr>
              <a:t>DET KAN DU SIGE: </a:t>
            </a:r>
          </a:p>
          <a:p>
            <a:pPr defTabSz="914400" eaLnBrk="1" fontAlgn="auto" hangingPunct="1">
              <a:spcBef>
                <a:spcPts val="0"/>
              </a:spcBef>
              <a:spcAft>
                <a:spcPts val="0"/>
              </a:spcAft>
              <a:defRPr/>
            </a:pPr>
            <a:endParaRPr lang="da-DK" i="1" dirty="0">
              <a:solidFill>
                <a:prstClr val="black"/>
              </a:solidFill>
            </a:endParaRPr>
          </a:p>
          <a:p>
            <a:pPr defTabSz="914400" eaLnBrk="1" fontAlgn="auto" hangingPunct="1">
              <a:spcBef>
                <a:spcPts val="0"/>
              </a:spcBef>
              <a:spcAft>
                <a:spcPts val="0"/>
              </a:spcAft>
              <a:defRPr/>
            </a:pPr>
            <a:r>
              <a:rPr lang="da-DK" dirty="0">
                <a:solidFill>
                  <a:prstClr val="black"/>
                </a:solidFill>
              </a:rPr>
              <a:t>AD 1: </a:t>
            </a:r>
            <a:r>
              <a:rPr lang="da-DK" i="1" dirty="0">
                <a:solidFill>
                  <a:prstClr val="black"/>
                </a:solidFill>
              </a:rPr>
              <a:t>Vi starter dagen med at arbejde med resultaterne af undersøgelsen. </a:t>
            </a:r>
          </a:p>
          <a:p>
            <a:pPr defTabSz="914400" eaLnBrk="1" fontAlgn="auto" hangingPunct="1">
              <a:spcBef>
                <a:spcPts val="0"/>
              </a:spcBef>
              <a:spcAft>
                <a:spcPts val="0"/>
              </a:spcAft>
              <a:defRPr/>
            </a:pPr>
            <a:endParaRPr lang="da-DK" i="1" dirty="0">
              <a:solidFill>
                <a:prstClr val="black"/>
              </a:solidFill>
            </a:endParaRPr>
          </a:p>
          <a:p>
            <a:pPr defTabSz="914400" eaLnBrk="1" fontAlgn="auto" hangingPunct="1">
              <a:spcBef>
                <a:spcPts val="0"/>
              </a:spcBef>
              <a:spcAft>
                <a:spcPts val="0"/>
              </a:spcAft>
              <a:defRPr/>
            </a:pPr>
            <a:r>
              <a:rPr lang="da-DK" dirty="0">
                <a:solidFill>
                  <a:prstClr val="black"/>
                </a:solidFill>
              </a:rPr>
              <a:t>AD 2: </a:t>
            </a:r>
            <a:r>
              <a:rPr lang="da-DK" i="1" dirty="0">
                <a:solidFill>
                  <a:prstClr val="black"/>
                </a:solidFill>
              </a:rPr>
              <a:t>I har svaret på spørgsmål, som handler om jer selv, og I har svaret på spørgsmål, som handler om, hvad I tror om de andre. De svar skal vi se på.</a:t>
            </a:r>
          </a:p>
          <a:p>
            <a:pPr defTabSz="914400" eaLnBrk="1" fontAlgn="auto" hangingPunct="1">
              <a:spcBef>
                <a:spcPts val="0"/>
              </a:spcBef>
              <a:spcAft>
                <a:spcPts val="0"/>
              </a:spcAft>
              <a:defRPr/>
            </a:pPr>
            <a:endParaRPr lang="da-DK" i="1" dirty="0">
              <a:solidFill>
                <a:prstClr val="black"/>
              </a:solidFill>
            </a:endParaRPr>
          </a:p>
          <a:p>
            <a:pPr defTabSz="914400" eaLnBrk="1" fontAlgn="auto" hangingPunct="1">
              <a:spcBef>
                <a:spcPts val="0"/>
              </a:spcBef>
              <a:spcAft>
                <a:spcPts val="0"/>
              </a:spcAft>
              <a:defRPr/>
            </a:pPr>
            <a:r>
              <a:rPr lang="da-DK" dirty="0">
                <a:solidFill>
                  <a:prstClr val="black"/>
                </a:solidFill>
              </a:rPr>
              <a:t>AD 3: </a:t>
            </a:r>
            <a:r>
              <a:rPr lang="da-DK" i="1" dirty="0">
                <a:solidFill>
                  <a:prstClr val="black"/>
                </a:solidFill>
              </a:rPr>
              <a:t>Vi skal lave nogle opgaver og øvelser, som handler om, hvordan dét, vi tror om andre, kan smitte af på dét, vi selv gør. </a:t>
            </a:r>
          </a:p>
          <a:p>
            <a:pPr defTabSz="914400" eaLnBrk="1" fontAlgn="auto" hangingPunct="1">
              <a:spcBef>
                <a:spcPts val="0"/>
              </a:spcBef>
              <a:spcAft>
                <a:spcPts val="0"/>
              </a:spcAft>
              <a:defRPr/>
            </a:pPr>
            <a:endParaRPr lang="da-DK" i="1" dirty="0">
              <a:solidFill>
                <a:prstClr val="black"/>
              </a:solidFill>
            </a:endParaRPr>
          </a:p>
          <a:p>
            <a:pPr defTabSz="914400" eaLnBrk="1" fontAlgn="auto" hangingPunct="1">
              <a:spcBef>
                <a:spcPts val="0"/>
              </a:spcBef>
              <a:spcAft>
                <a:spcPts val="0"/>
              </a:spcAft>
              <a:defRPr/>
            </a:pPr>
            <a:r>
              <a:rPr lang="da-DK" i="1" dirty="0">
                <a:solidFill>
                  <a:prstClr val="black"/>
                </a:solidFill>
              </a:rPr>
              <a:t>AD 4: Til sidst skal I lægge en plan for det gode fællesskab.</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endParaRPr lang="da-DK" sz="936" dirty="0"/>
          </a:p>
        </p:txBody>
      </p:sp>
      <p:sp>
        <p:nvSpPr>
          <p:cNvPr id="26628" name="Pladsholder til slidenummer 3">
            <a:extLst>
              <a:ext uri="{FF2B5EF4-FFF2-40B4-BE49-F238E27FC236}">
                <a16:creationId xmlns:a16="http://schemas.microsoft.com/office/drawing/2014/main" id="{284966B8-1180-97F9-0CFF-C7CF167683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B46B8200-B83F-4334-A2E0-8DB7077FA9DA}" type="slidenum">
              <a:rPr lang="da-DK" altLang="da-DK" sz="1200"/>
              <a:pPr/>
              <a:t>2</a:t>
            </a:fld>
            <a:endParaRPr lang="da-DK" altLang="da-DK"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dsholder til slidebillede 1">
            <a:extLst>
              <a:ext uri="{FF2B5EF4-FFF2-40B4-BE49-F238E27FC236}">
                <a16:creationId xmlns:a16="http://schemas.microsoft.com/office/drawing/2014/main" id="{EE046B9C-8CC8-1EB8-0B4B-960BD01F00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Pladsholder til noter 2">
            <a:extLst>
              <a:ext uri="{FF2B5EF4-FFF2-40B4-BE49-F238E27FC236}">
                <a16:creationId xmlns:a16="http://schemas.microsoft.com/office/drawing/2014/main" id="{DF4A14C3-E830-F84B-A241-0116DAAE45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dirty="0"/>
              <a:t>MÅL:</a:t>
            </a:r>
            <a:r>
              <a:rPr lang="da-DK" altLang="da-DK" dirty="0"/>
              <a:t> At eleverne bliver klar over, hvad de selv kan gøre for at forhindre, at sociale overdrivelser opstår.</a:t>
            </a:r>
          </a:p>
          <a:p>
            <a:pPr eaLnBrk="1" hangingPunct="1">
              <a:spcBef>
                <a:spcPct val="0"/>
              </a:spcBef>
            </a:pPr>
            <a:endParaRPr lang="da-DK" altLang="da-DK" dirty="0"/>
          </a:p>
          <a:p>
            <a:pPr eaLnBrk="1" hangingPunct="1">
              <a:spcBef>
                <a:spcPct val="0"/>
              </a:spcBef>
            </a:pPr>
            <a:r>
              <a:rPr lang="da-DK" altLang="da-DK" b="1" dirty="0"/>
              <a:t>TID:</a:t>
            </a:r>
            <a:r>
              <a:rPr lang="da-DK" altLang="da-DK" dirty="0"/>
              <a:t> Intro: Ca. 5 minutter. Gruppearbejde: Ca. 20 minutter. Opsamling: Ca. 10 minutter.</a:t>
            </a:r>
          </a:p>
          <a:p>
            <a:pPr eaLnBrk="1" hangingPunct="1">
              <a:spcBef>
                <a:spcPct val="0"/>
              </a:spcBef>
            </a:pPr>
            <a:endParaRPr lang="da-DK" altLang="da-DK" dirty="0"/>
          </a:p>
          <a:p>
            <a:pPr eaLnBrk="1" hangingPunct="1">
              <a:spcBef>
                <a:spcPct val="0"/>
              </a:spcBef>
            </a:pPr>
            <a:r>
              <a:rPr lang="da-DK" altLang="da-DK" b="1" dirty="0">
                <a:solidFill>
                  <a:srgbClr val="000000"/>
                </a:solidFill>
              </a:rPr>
              <a:t>DET SKAL DU HAVE KLAR: Arbejdsark 3</a:t>
            </a:r>
            <a:r>
              <a:rPr lang="da-DK" altLang="da-DK" dirty="0">
                <a:solidFill>
                  <a:srgbClr val="000000"/>
                </a:solidFill>
              </a:rPr>
              <a:t> i ét eksemplar pr. elev.</a:t>
            </a:r>
          </a:p>
          <a:p>
            <a:pPr eaLnBrk="1" hangingPunct="1">
              <a:spcBef>
                <a:spcPct val="0"/>
              </a:spcBef>
            </a:pPr>
            <a:endParaRPr lang="da-DK" altLang="da-DK" dirty="0">
              <a:solidFill>
                <a:srgbClr val="000000"/>
              </a:solidFill>
            </a:endParaRPr>
          </a:p>
          <a:p>
            <a:pPr eaLnBrk="1" hangingPunct="1">
              <a:spcBef>
                <a:spcPct val="0"/>
              </a:spcBef>
            </a:pPr>
            <a:r>
              <a:rPr lang="da-DK" altLang="da-DK" dirty="0">
                <a:solidFill>
                  <a:srgbClr val="000000"/>
                </a:solidFill>
              </a:rPr>
              <a:t>Er det en meget nem opgave for eleverne, kan du gå hurtigt henover øvelsen. Opleves opgaven derimod kompleks for eleverne, kan du hjælpe dem lidt på vej med sætningerne.</a:t>
            </a:r>
            <a:endParaRPr lang="da-DK" altLang="da-DK" dirty="0"/>
          </a:p>
          <a:p>
            <a:pPr eaLnBrk="1" hangingPunct="1">
              <a:spcBef>
                <a:spcPct val="0"/>
              </a:spcBef>
            </a:pPr>
            <a:endParaRPr lang="da-DK" altLang="da-DK" dirty="0"/>
          </a:p>
          <a:p>
            <a:pPr eaLnBrk="1" hangingPunct="1">
              <a:spcBef>
                <a:spcPct val="0"/>
              </a:spcBef>
            </a:pPr>
            <a:r>
              <a:rPr lang="da-DK" altLang="da-DK" b="1" dirty="0"/>
              <a:t>DET KAN DU SIGE:</a:t>
            </a:r>
          </a:p>
          <a:p>
            <a:pPr eaLnBrk="1" hangingPunct="1">
              <a:spcBef>
                <a:spcPct val="0"/>
              </a:spcBef>
            </a:pPr>
            <a:endParaRPr lang="da-DK" altLang="da-DK" i="1" dirty="0"/>
          </a:p>
          <a:p>
            <a:pPr eaLnBrk="1" hangingPunct="1">
              <a:spcBef>
                <a:spcPct val="0"/>
              </a:spcBef>
            </a:pPr>
            <a:r>
              <a:rPr lang="da-DK" altLang="da-DK" i="1" dirty="0"/>
              <a:t>Vi har snakket om fem historier. De giver nogle forklaringer på, hvorfor vi ofte tror nogle ting om andre, som ikke passer i virkeligheden. På dette arbejdsark, som I ser her, og som jeg deler ud til jer om lidt, står også nogle af årsagerne.</a:t>
            </a:r>
          </a:p>
          <a:p>
            <a:pPr eaLnBrk="1" hangingPunct="1">
              <a:spcBef>
                <a:spcPct val="0"/>
              </a:spcBef>
            </a:pPr>
            <a:endParaRPr lang="da-DK" altLang="da-DK" i="1" dirty="0"/>
          </a:p>
          <a:p>
            <a:pPr eaLnBrk="1" hangingPunct="1">
              <a:spcBef>
                <a:spcPct val="0"/>
              </a:spcBef>
            </a:pPr>
            <a:r>
              <a:rPr lang="da-DK" altLang="da-DK" i="1" dirty="0"/>
              <a:t>I skal nu arbejde i grupper igen. I grupperne skal I tage hver sætning og formulere den, så den får den modsatte betydning. I skal undgå bare at indsætte ‘ikke’ i sætningen. </a:t>
            </a:r>
          </a:p>
          <a:p>
            <a:pPr eaLnBrk="1" hangingPunct="1">
              <a:spcBef>
                <a:spcPct val="0"/>
              </a:spcBef>
            </a:pPr>
            <a:endParaRPr lang="da-DK" altLang="da-DK" i="1" dirty="0"/>
          </a:p>
          <a:p>
            <a:pPr eaLnBrk="1" hangingPunct="1">
              <a:spcBef>
                <a:spcPct val="0"/>
              </a:spcBef>
            </a:pPr>
            <a:r>
              <a:rPr lang="da-DK" altLang="da-DK" i="1" dirty="0"/>
              <a:t>Bagefter skal I snakke sammen om de nye sætninger i gruppen. Til sidst skal I finde frem til nogle ting, som I kan gøre for at forhindre, at sociale overdrivelser opstår.</a:t>
            </a:r>
          </a:p>
          <a:p>
            <a:pPr eaLnBrk="1" hangingPunct="1">
              <a:spcBef>
                <a:spcPct val="0"/>
              </a:spcBef>
            </a:pPr>
            <a:endParaRPr lang="da-DK" altLang="da-DK" i="1" dirty="0"/>
          </a:p>
          <a:p>
            <a:pPr eaLnBrk="1" hangingPunct="1">
              <a:spcBef>
                <a:spcPct val="0"/>
              </a:spcBef>
            </a:pPr>
            <a:r>
              <a:rPr lang="da-DK" altLang="da-DK" dirty="0"/>
              <a:t>Opsamling:</a:t>
            </a:r>
          </a:p>
          <a:p>
            <a:pPr eaLnBrk="1" hangingPunct="1">
              <a:spcBef>
                <a:spcPct val="0"/>
              </a:spcBef>
            </a:pPr>
            <a:r>
              <a:rPr lang="da-DK" altLang="da-DK" i="1" dirty="0"/>
              <a:t>- Hvordan kommer sætningerne til at lyde, når I skal skrive hver sætning, så den får modsat betydning?</a:t>
            </a:r>
          </a:p>
          <a:p>
            <a:pPr eaLnBrk="1" hangingPunct="1">
              <a:spcBef>
                <a:spcPct val="0"/>
              </a:spcBef>
            </a:pPr>
            <a:r>
              <a:rPr lang="da-DK" altLang="da-DK" i="1" dirty="0"/>
              <a:t>- Giver sætningerne mening? </a:t>
            </a:r>
          </a:p>
          <a:p>
            <a:pPr eaLnBrk="1" hangingPunct="1">
              <a:spcBef>
                <a:spcPct val="0"/>
              </a:spcBef>
            </a:pPr>
            <a:r>
              <a:rPr lang="da-DK" altLang="da-DK" i="1" dirty="0"/>
              <a:t>- Kan I bruge dem til noget, når I skal finde på nogle ting, der kan forhindre, at vi tror noget forkert om hinanden?</a:t>
            </a:r>
          </a:p>
          <a:p>
            <a:pPr eaLnBrk="1" hangingPunct="1">
              <a:spcBef>
                <a:spcPct val="0"/>
              </a:spcBef>
            </a:pPr>
            <a:r>
              <a:rPr lang="da-DK" altLang="da-DK" i="1" dirty="0"/>
              <a:t>- Hvad kan påvirke, hvad man vil være med til og ikke være med til? Forholdet til kammerater? Hvem man er venner med? Forældre?</a:t>
            </a:r>
          </a:p>
          <a:p>
            <a:pPr eaLnBrk="1" hangingPunct="1">
              <a:spcBef>
                <a:spcPct val="0"/>
              </a:spcBef>
            </a:pPr>
            <a:endParaRPr lang="da-DK" altLang="da-DK" i="1" dirty="0"/>
          </a:p>
          <a:p>
            <a:pPr eaLnBrk="1" hangingPunct="1">
              <a:spcBef>
                <a:spcPct val="0"/>
              </a:spcBef>
            </a:pPr>
            <a:r>
              <a:rPr lang="da-DK" altLang="da-DK" i="1" dirty="0"/>
              <a:t>- Er det lettere eller sværere at sige nej til noget, hvis der er mange, som man har det rart sammen med i klassen?</a:t>
            </a:r>
            <a:endParaRPr lang="da-DK" altLang="da-DK" dirty="0"/>
          </a:p>
          <a:p>
            <a:pPr eaLnBrk="1" hangingPunct="1">
              <a:spcBef>
                <a:spcPct val="0"/>
              </a:spcBef>
            </a:pPr>
            <a:endParaRPr lang="da-DK" altLang="da-DK" dirty="0"/>
          </a:p>
        </p:txBody>
      </p:sp>
      <p:sp>
        <p:nvSpPr>
          <p:cNvPr id="63492" name="Pladsholder til slidenummer 3">
            <a:extLst>
              <a:ext uri="{FF2B5EF4-FFF2-40B4-BE49-F238E27FC236}">
                <a16:creationId xmlns:a16="http://schemas.microsoft.com/office/drawing/2014/main" id="{40BEB7FA-CB1A-3BF0-97C5-3032DB0603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DBD25639-3FF1-4524-8D8E-99CDA13E2760}" type="slidenum">
              <a:rPr lang="da-DK" altLang="da-DK" sz="1200"/>
              <a:pPr/>
              <a:t>20</a:t>
            </a:fld>
            <a:endParaRPr lang="da-DK" altLang="da-DK"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Pladsholder til slidebillede 1">
            <a:extLst>
              <a:ext uri="{FF2B5EF4-FFF2-40B4-BE49-F238E27FC236}">
                <a16:creationId xmlns:a16="http://schemas.microsoft.com/office/drawing/2014/main" id="{96F87AED-62E3-668F-7E07-211B0646BC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Pladsholder til noter 2">
            <a:extLst>
              <a:ext uri="{FF2B5EF4-FFF2-40B4-BE49-F238E27FC236}">
                <a16:creationId xmlns:a16="http://schemas.microsoft.com/office/drawing/2014/main" id="{B9EAF45E-E04C-A58D-E1BA-ED5E3382C8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dirty="0"/>
              <a:t>MÅL: </a:t>
            </a:r>
            <a:r>
              <a:rPr lang="da-DK" altLang="da-DK" dirty="0"/>
              <a:t>Gennem arbejdet med </a:t>
            </a:r>
            <a:r>
              <a:rPr lang="da-DK" altLang="da-DK" b="1" dirty="0"/>
              <a:t>Arbejdsark 4</a:t>
            </a:r>
            <a:r>
              <a:rPr lang="da-DK" altLang="da-DK" dirty="0"/>
              <a:t> skal klassens elever finde frem til, hvad de selv kan gøre for at fremme det gode fællesskab i klassen.</a:t>
            </a:r>
          </a:p>
          <a:p>
            <a:pPr eaLnBrk="1" hangingPunct="1">
              <a:spcBef>
                <a:spcPct val="0"/>
              </a:spcBef>
            </a:pPr>
            <a:endParaRPr lang="da-DK" altLang="da-DK" dirty="0"/>
          </a:p>
          <a:p>
            <a:pPr eaLnBrk="1" hangingPunct="1">
              <a:spcBef>
                <a:spcPct val="0"/>
              </a:spcBef>
            </a:pPr>
            <a:r>
              <a:rPr lang="da-DK" altLang="da-DK" b="1" dirty="0"/>
              <a:t>TID: </a:t>
            </a:r>
            <a:r>
              <a:rPr lang="da-DK" altLang="da-DK" dirty="0"/>
              <a:t>Instruktion: Ca. 5 minutter. Gruppearbejde: Ca. 25 minutter.</a:t>
            </a:r>
          </a:p>
          <a:p>
            <a:pPr eaLnBrk="1" hangingPunct="1">
              <a:spcBef>
                <a:spcPct val="0"/>
              </a:spcBef>
            </a:pPr>
            <a:endParaRPr lang="da-DK" altLang="da-DK" dirty="0"/>
          </a:p>
          <a:p>
            <a:pPr eaLnBrk="1" hangingPunct="1">
              <a:spcBef>
                <a:spcPct val="0"/>
              </a:spcBef>
            </a:pPr>
            <a:r>
              <a:rPr lang="da-DK" altLang="da-DK" b="1" dirty="0">
                <a:solidFill>
                  <a:srgbClr val="000000"/>
                </a:solidFill>
              </a:rPr>
              <a:t>DET SKAL DU HAVE KLAR: Arbejdsark 4</a:t>
            </a:r>
            <a:r>
              <a:rPr lang="da-DK" altLang="da-DK" dirty="0">
                <a:solidFill>
                  <a:srgbClr val="000000"/>
                </a:solidFill>
              </a:rPr>
              <a:t> i ét eksemplar pr. gruppe.</a:t>
            </a:r>
            <a:endParaRPr lang="da-DK" altLang="da-DK" dirty="0"/>
          </a:p>
          <a:p>
            <a:pPr eaLnBrk="1" hangingPunct="1">
              <a:spcBef>
                <a:spcPct val="0"/>
              </a:spcBef>
            </a:pPr>
            <a:endParaRPr lang="da-DK" altLang="da-DK" b="1" dirty="0"/>
          </a:p>
          <a:p>
            <a:pPr eaLnBrk="1" hangingPunct="1">
              <a:spcBef>
                <a:spcPct val="0"/>
              </a:spcBef>
            </a:pPr>
            <a:r>
              <a:rPr lang="da-DK" altLang="da-DK" dirty="0"/>
              <a:t>Sæt eleverne i grupper (ca. 4 pr. gruppe). Del </a:t>
            </a:r>
            <a:r>
              <a:rPr lang="da-DK" altLang="da-DK" b="1" dirty="0"/>
              <a:t>Arbejdsark 4</a:t>
            </a:r>
            <a:r>
              <a:rPr lang="da-DK" altLang="da-DK" dirty="0"/>
              <a:t> ud. Bed grupperne om at finde frem til </a:t>
            </a:r>
            <a:r>
              <a:rPr lang="da-DK" altLang="da-DK" u="sng" dirty="0"/>
              <a:t>tre</a:t>
            </a:r>
            <a:r>
              <a:rPr lang="da-DK" altLang="da-DK" dirty="0"/>
              <a:t> ting inden for hvert tema. Eleverne skal gerne selv formulere tre sætninger, men de kan supplere fra inspirationslisten. De skal kunne begrunde valg og fravalg. </a:t>
            </a:r>
          </a:p>
          <a:p>
            <a:pPr eaLnBrk="1" hangingPunct="1">
              <a:spcBef>
                <a:spcPct val="0"/>
              </a:spcBef>
            </a:pPr>
            <a:endParaRPr lang="da-DK" altLang="da-DK" dirty="0"/>
          </a:p>
          <a:p>
            <a:pPr eaLnBrk="1" hangingPunct="1">
              <a:spcBef>
                <a:spcPct val="0"/>
              </a:spcBef>
            </a:pPr>
            <a:r>
              <a:rPr lang="da-DK" altLang="da-DK" b="1" dirty="0"/>
              <a:t>DET KAN DU SIGE:</a:t>
            </a:r>
            <a:endParaRPr lang="da-DK" altLang="da-DK" dirty="0"/>
          </a:p>
          <a:p>
            <a:pPr eaLnBrk="1" hangingPunct="1">
              <a:spcBef>
                <a:spcPct val="0"/>
              </a:spcBef>
            </a:pPr>
            <a:endParaRPr lang="da-DK" altLang="da-DK" dirty="0"/>
          </a:p>
          <a:p>
            <a:pPr eaLnBrk="1" hangingPunct="1">
              <a:spcBef>
                <a:spcPct val="0"/>
              </a:spcBef>
            </a:pPr>
            <a:r>
              <a:rPr lang="da-DK" altLang="da-DK" i="1" dirty="0"/>
              <a:t>Vi har nu arbejdet med, at der kan være forskel på, hvad vi tror om andre og hvordan det er i virkeligheden.</a:t>
            </a:r>
          </a:p>
          <a:p>
            <a:pPr eaLnBrk="1" hangingPunct="1">
              <a:spcBef>
                <a:spcPct val="0"/>
              </a:spcBef>
            </a:pPr>
            <a:r>
              <a:rPr lang="da-DK" altLang="da-DK" i="1" dirty="0"/>
              <a:t>Vi har også snakket om, hvad andres valg kan betyde for vores egne valg. </a:t>
            </a:r>
          </a:p>
          <a:p>
            <a:pPr eaLnBrk="1" hangingPunct="1">
              <a:spcBef>
                <a:spcPct val="0"/>
              </a:spcBef>
            </a:pPr>
            <a:r>
              <a:rPr lang="da-DK" altLang="da-DK" i="1" dirty="0"/>
              <a:t>Hvis vi tror, at de andre må mere, tager flere chancer, opfører sig frækkere, ryger eller drikker alkohol, så overskrider vi måske det, som vi selv vil være med til.</a:t>
            </a:r>
          </a:p>
          <a:p>
            <a:pPr eaLnBrk="1" hangingPunct="1">
              <a:spcBef>
                <a:spcPct val="0"/>
              </a:spcBef>
            </a:pPr>
            <a:endParaRPr lang="da-DK" altLang="da-DK" i="1" dirty="0"/>
          </a:p>
          <a:p>
            <a:pPr eaLnBrk="1" hangingPunct="1">
              <a:spcBef>
                <a:spcPct val="0"/>
              </a:spcBef>
            </a:pPr>
            <a:r>
              <a:rPr lang="da-DK" altLang="da-DK" i="1" dirty="0"/>
              <a:t>Vi skal nu bruge den nye viden til at lægge en plan for det gode fællesskab i klassen.</a:t>
            </a:r>
          </a:p>
          <a:p>
            <a:pPr eaLnBrk="1" hangingPunct="1">
              <a:spcBef>
                <a:spcPct val="0"/>
              </a:spcBef>
            </a:pPr>
            <a:endParaRPr lang="da-DK" altLang="da-DK" i="1" dirty="0"/>
          </a:p>
          <a:p>
            <a:pPr eaLnBrk="1" hangingPunct="1">
              <a:spcBef>
                <a:spcPct val="0"/>
              </a:spcBef>
            </a:pPr>
            <a:r>
              <a:rPr lang="da-DK" altLang="da-DK" i="1" dirty="0"/>
              <a:t>På dette ark er der tre emner: </a:t>
            </a:r>
            <a:r>
              <a:rPr lang="da-DK" altLang="da-DK" dirty="0"/>
              <a:t>Læs emnerne op fra </a:t>
            </a:r>
            <a:r>
              <a:rPr lang="da-DK" altLang="da-DK" b="1" dirty="0"/>
              <a:t>Arbejdsark 4.</a:t>
            </a:r>
          </a:p>
          <a:p>
            <a:pPr eaLnBrk="1" hangingPunct="1">
              <a:spcBef>
                <a:spcPct val="0"/>
              </a:spcBef>
            </a:pPr>
            <a:endParaRPr lang="da-DK" altLang="da-DK" i="1" dirty="0"/>
          </a:p>
          <a:p>
            <a:pPr eaLnBrk="1" hangingPunct="1">
              <a:spcBef>
                <a:spcPct val="0"/>
              </a:spcBef>
            </a:pPr>
            <a:r>
              <a:rPr lang="da-DK" altLang="da-DK" i="1" dirty="0"/>
              <a:t>Under hvert emne skal I skrive tre gode ting, som I kan gøre. Man kan kalde det for nogle gode hensigter. I kan også vælge et eller flere af forslagene fra inspirationslisten. Det har I 25 minutter til. Bagefter skal vi blive enige om, hvilke tre hensigter fra hvert emne, som skal være klassens plan.</a:t>
            </a:r>
          </a:p>
          <a:p>
            <a:pPr eaLnBrk="1" hangingPunct="1">
              <a:spcBef>
                <a:spcPct val="0"/>
              </a:spcBef>
            </a:pPr>
            <a:endParaRPr lang="da-DK" altLang="da-DK" dirty="0"/>
          </a:p>
        </p:txBody>
      </p:sp>
      <p:sp>
        <p:nvSpPr>
          <p:cNvPr id="65540" name="Pladsholder til slidenummer 3">
            <a:extLst>
              <a:ext uri="{FF2B5EF4-FFF2-40B4-BE49-F238E27FC236}">
                <a16:creationId xmlns:a16="http://schemas.microsoft.com/office/drawing/2014/main" id="{F5839AD1-EF9A-91C5-9EE5-370F7906B4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90FED202-C085-4050-823E-C85ACE627597}" type="slidenum">
              <a:rPr lang="da-DK" altLang="da-DK" sz="1200"/>
              <a:pPr/>
              <a:t>21</a:t>
            </a:fld>
            <a:endParaRPr lang="da-DK" altLang="da-DK"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ladsholder til slidebillede 1">
            <a:extLst>
              <a:ext uri="{FF2B5EF4-FFF2-40B4-BE49-F238E27FC236}">
                <a16:creationId xmlns:a16="http://schemas.microsoft.com/office/drawing/2014/main" id="{CEBBC4F8-2FB2-2718-4DCA-356FCF3A60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Pladsholder til noter 2">
            <a:extLst>
              <a:ext uri="{FF2B5EF4-FFF2-40B4-BE49-F238E27FC236}">
                <a16:creationId xmlns:a16="http://schemas.microsoft.com/office/drawing/2014/main" id="{81F398F1-1080-AD7E-5977-82B82F6597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a:t>
            </a:r>
            <a:r>
              <a:rPr lang="da-DK" altLang="da-DK"/>
              <a:t> At eleverne omsætter deres nye viden til konkrete fremadrettede hensigter, som fremmer det gode fællesskab i klassen.</a:t>
            </a:r>
          </a:p>
          <a:p>
            <a:pPr eaLnBrk="1" hangingPunct="1">
              <a:spcBef>
                <a:spcPct val="0"/>
              </a:spcBef>
            </a:pPr>
            <a:endParaRPr lang="da-DK" altLang="da-DK"/>
          </a:p>
          <a:p>
            <a:pPr eaLnBrk="1" hangingPunct="1">
              <a:spcBef>
                <a:spcPct val="0"/>
              </a:spcBef>
            </a:pPr>
            <a:r>
              <a:rPr lang="da-DK" altLang="da-DK" b="1"/>
              <a:t>TID:</a:t>
            </a:r>
            <a:r>
              <a:rPr lang="da-DK" altLang="da-DK"/>
              <a:t> Ca. 25 minutter til processen med at komme frem til klassens plan(slide 22-24).</a:t>
            </a:r>
          </a:p>
          <a:p>
            <a:pPr eaLnBrk="1" hangingPunct="1">
              <a:spcBef>
                <a:spcPct val="0"/>
              </a:spcBef>
            </a:pPr>
            <a:endParaRPr lang="da-DK" altLang="da-DK"/>
          </a:p>
          <a:p>
            <a:pPr eaLnBrk="1" hangingPunct="1">
              <a:spcBef>
                <a:spcPct val="0"/>
              </a:spcBef>
            </a:pPr>
            <a:r>
              <a:rPr lang="da-DK" altLang="da-DK">
                <a:solidFill>
                  <a:srgbClr val="000000"/>
                </a:solidFill>
              </a:rPr>
              <a:t>I plenum beder du en fra hver gruppe begrunde deres tre valg. Hver gruppes tre gode hensigter skrives ind i skemaet. Indsæt eventuelt ekstra linjer. </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Snak med klassen om hensigterne til dette emne og vælg de tre ud, som klassen mener vil hjælpe dem bedst i forhold til </a:t>
            </a:r>
            <a:r>
              <a:rPr lang="da-DK" altLang="da-DK" b="1">
                <a:solidFill>
                  <a:srgbClr val="000000"/>
                </a:solidFill>
              </a:rPr>
              <a:t>at undgå, at sociale overdrivelser opstår. </a:t>
            </a:r>
          </a:p>
          <a:p>
            <a:pPr eaLnBrk="1" hangingPunct="1">
              <a:spcBef>
                <a:spcPct val="0"/>
              </a:spcBef>
            </a:pPr>
            <a:endParaRPr lang="da-DK" altLang="da-DK">
              <a:solidFill>
                <a:srgbClr val="000000"/>
              </a:solidFill>
            </a:endParaRPr>
          </a:p>
          <a:p>
            <a:pPr eaLnBrk="1" hangingPunct="1">
              <a:spcBef>
                <a:spcPct val="0"/>
              </a:spcBef>
            </a:pPr>
            <a:r>
              <a:rPr lang="da-DK" altLang="da-DK"/>
              <a:t>Det vigtige i arbejdet med ”Klassens plan for det gode fællesskab” er processen med at komme frem til de gode hensigter. Udvælgelsen sker for at gøre planen nem at huske og arbejde efter for klassens elever.</a:t>
            </a:r>
          </a:p>
          <a:p>
            <a:pPr eaLnBrk="1" hangingPunct="1">
              <a:spcBef>
                <a:spcPct val="0"/>
              </a:spcBef>
            </a:pPr>
            <a:endParaRPr lang="da-DK" altLang="da-DK"/>
          </a:p>
          <a:p>
            <a:pPr eaLnBrk="1" hangingPunct="1">
              <a:spcBef>
                <a:spcPct val="0"/>
              </a:spcBef>
            </a:pPr>
            <a:r>
              <a:rPr lang="da-DK" altLang="da-DK"/>
              <a:t>Skriv klassens udvalgte tre hensigter for hvert emne ind i slide 25. Den udgør ”klassens plan for det gode fællesskab”. Print den i A3-format og hæng den op i klassen.</a:t>
            </a:r>
          </a:p>
          <a:p>
            <a:pPr eaLnBrk="1" hangingPunct="1">
              <a:spcBef>
                <a:spcPct val="0"/>
              </a:spcBef>
            </a:pPr>
            <a:endParaRPr lang="da-DK" altLang="da-DK"/>
          </a:p>
          <a:p>
            <a:pPr eaLnBrk="1" hangingPunct="1">
              <a:spcBef>
                <a:spcPct val="0"/>
              </a:spcBef>
            </a:pPr>
            <a:r>
              <a:rPr lang="da-DK" altLang="da-DK"/>
              <a:t>Planen skal også formidles til forældrene.</a:t>
            </a:r>
          </a:p>
        </p:txBody>
      </p:sp>
      <p:sp>
        <p:nvSpPr>
          <p:cNvPr id="67588" name="Pladsholder til slidenummer 3">
            <a:extLst>
              <a:ext uri="{FF2B5EF4-FFF2-40B4-BE49-F238E27FC236}">
                <a16:creationId xmlns:a16="http://schemas.microsoft.com/office/drawing/2014/main" id="{FFFDE4E5-DA67-AAD9-0DA6-9A8462EAFB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EE7EAA7D-549D-43B5-AE14-6486C3D5059E}" type="slidenum">
              <a:rPr lang="tr-TR" altLang="da-DK" sz="1200"/>
              <a:pPr/>
              <a:t>22</a:t>
            </a:fld>
            <a:endParaRPr lang="tr-TR" altLang="da-DK"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ladsholder til slidebillede 1">
            <a:extLst>
              <a:ext uri="{FF2B5EF4-FFF2-40B4-BE49-F238E27FC236}">
                <a16:creationId xmlns:a16="http://schemas.microsoft.com/office/drawing/2014/main" id="{7AF5060C-93EC-6BEE-F2A0-EB84639CB7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Pladsholder til noter 2">
            <a:extLst>
              <a:ext uri="{FF2B5EF4-FFF2-40B4-BE49-F238E27FC236}">
                <a16:creationId xmlns:a16="http://schemas.microsoft.com/office/drawing/2014/main" id="{FBCCB0DA-EEA5-81C7-80CB-3A5E9396AB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solidFill>
                  <a:srgbClr val="000000"/>
                </a:solidFill>
              </a:rPr>
              <a:t>MÅL:</a:t>
            </a:r>
            <a:r>
              <a:rPr lang="da-DK" altLang="da-DK">
                <a:solidFill>
                  <a:srgbClr val="000000"/>
                </a:solidFill>
              </a:rPr>
              <a:t> At eleverne omsætter deres nye viden til konkrete fremadrettede hensigter, som fremmer det gode fællesskab i klassen.</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TID:</a:t>
            </a:r>
            <a:r>
              <a:rPr lang="da-DK" altLang="da-DK">
                <a:solidFill>
                  <a:srgbClr val="000000"/>
                </a:solidFill>
              </a:rPr>
              <a:t> Ca. 25 minutter til processen med at komme frem til klassens plan(slide 22-24).</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I plenum beder du en fra hver gruppe begrunde deres tre valg. Hver gruppes tre gode hensigter skrives ind i skemaet. Indsæt eventuelt ekstra linjer. </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Snak med klassen om hensigterne til dette emne og vælg de tre ud, som klassen mener vil hjælpe dem bedst i forhold til </a:t>
            </a:r>
            <a:r>
              <a:rPr lang="da-DK" altLang="da-DK" b="1">
                <a:solidFill>
                  <a:srgbClr val="000000"/>
                </a:solidFill>
              </a:rPr>
              <a:t>at sige fra, når de ikke vil være med</a:t>
            </a:r>
            <a:r>
              <a:rPr lang="da-DK" altLang="da-DK">
                <a:solidFill>
                  <a:srgbClr val="000000"/>
                </a:solidFill>
              </a:rPr>
              <a:t>. </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Det vigtige i arbejdet med ”Klassens plan for det gode fællesskab” er processen med at komme frem til de gode hensigter. Udvælgelsen sker for at gøre planen nem at huske og arbejde efter for klassens elever.</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Skriv klassens udvalgte tre hensigter for hvert emne ind i slide 25. Den udgør ”klassens plan for det gode fællesskab”. Print den i A3-format og hæng den op i klassen.</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Planen skal også formidles til forældrene.</a:t>
            </a:r>
          </a:p>
          <a:p>
            <a:pPr eaLnBrk="1" hangingPunct="1">
              <a:spcBef>
                <a:spcPct val="0"/>
              </a:spcBef>
            </a:pPr>
            <a:endParaRPr lang="da-DK" altLang="da-DK"/>
          </a:p>
        </p:txBody>
      </p:sp>
      <p:sp>
        <p:nvSpPr>
          <p:cNvPr id="69636" name="Pladsholder til slidenummer 3">
            <a:extLst>
              <a:ext uri="{FF2B5EF4-FFF2-40B4-BE49-F238E27FC236}">
                <a16:creationId xmlns:a16="http://schemas.microsoft.com/office/drawing/2014/main" id="{4625DBE6-38C8-0F89-2D07-EBF6547A64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97048397-C1D1-48F2-BB95-586236064375}" type="slidenum">
              <a:rPr lang="tr-TR" altLang="da-DK" sz="1200"/>
              <a:pPr/>
              <a:t>23</a:t>
            </a:fld>
            <a:endParaRPr lang="tr-TR" altLang="da-DK"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Pladsholder til slidebillede 1">
            <a:extLst>
              <a:ext uri="{FF2B5EF4-FFF2-40B4-BE49-F238E27FC236}">
                <a16:creationId xmlns:a16="http://schemas.microsoft.com/office/drawing/2014/main" id="{3D54F9DC-7EB3-B22E-046B-71DE250113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Pladsholder til noter 2">
            <a:extLst>
              <a:ext uri="{FF2B5EF4-FFF2-40B4-BE49-F238E27FC236}">
                <a16:creationId xmlns:a16="http://schemas.microsoft.com/office/drawing/2014/main" id="{B5F47C3E-7A66-8DBC-0B68-2DE03F2AB4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dirty="0">
                <a:solidFill>
                  <a:srgbClr val="000000"/>
                </a:solidFill>
              </a:rPr>
              <a:t>MÅL:</a:t>
            </a:r>
            <a:r>
              <a:rPr lang="da-DK" altLang="da-DK" dirty="0">
                <a:solidFill>
                  <a:srgbClr val="000000"/>
                </a:solidFill>
              </a:rPr>
              <a:t> At eleverne omsætter deres nye viden til konkrete fremadrettede hensigter, som fremmer det gode fællesskab i klassen.</a:t>
            </a:r>
          </a:p>
          <a:p>
            <a:pPr eaLnBrk="1" hangingPunct="1">
              <a:spcBef>
                <a:spcPct val="0"/>
              </a:spcBef>
            </a:pPr>
            <a:endParaRPr lang="da-DK" altLang="da-DK" dirty="0">
              <a:solidFill>
                <a:srgbClr val="000000"/>
              </a:solidFill>
            </a:endParaRPr>
          </a:p>
          <a:p>
            <a:pPr eaLnBrk="1" hangingPunct="1">
              <a:spcBef>
                <a:spcPct val="0"/>
              </a:spcBef>
            </a:pPr>
            <a:r>
              <a:rPr lang="da-DK" altLang="da-DK" b="1" dirty="0">
                <a:solidFill>
                  <a:srgbClr val="000000"/>
                </a:solidFill>
              </a:rPr>
              <a:t>TID:</a:t>
            </a:r>
            <a:r>
              <a:rPr lang="da-DK" altLang="da-DK" dirty="0">
                <a:solidFill>
                  <a:srgbClr val="000000"/>
                </a:solidFill>
              </a:rPr>
              <a:t> Ca. </a:t>
            </a:r>
            <a:r>
              <a:rPr lang="da-DK" altLang="da-DK">
                <a:solidFill>
                  <a:srgbClr val="000000"/>
                </a:solidFill>
              </a:rPr>
              <a:t>25 minutter til processen med at komme frem til klassens plan(slide 22-24).</a:t>
            </a:r>
          </a:p>
          <a:p>
            <a:pPr eaLnBrk="1" hangingPunct="1">
              <a:spcBef>
                <a:spcPct val="0"/>
              </a:spcBef>
            </a:pPr>
            <a:endParaRPr lang="da-DK" altLang="da-DK">
              <a:solidFill>
                <a:srgbClr val="000000"/>
              </a:solidFill>
            </a:endParaRPr>
          </a:p>
          <a:p>
            <a:pPr eaLnBrk="1" hangingPunct="1">
              <a:spcBef>
                <a:spcPct val="0"/>
              </a:spcBef>
            </a:pPr>
            <a:r>
              <a:rPr lang="da-DK" altLang="da-DK" dirty="0">
                <a:solidFill>
                  <a:srgbClr val="000000"/>
                </a:solidFill>
              </a:rPr>
              <a:t>I plenum beder du en fra hver gruppe begrunde deres tre valg. Hver gruppes tre gode hensigter skrives ind i skemaet. Indsæt eventuelt ekstra linjer. </a:t>
            </a:r>
          </a:p>
          <a:p>
            <a:pPr eaLnBrk="1" hangingPunct="1">
              <a:spcBef>
                <a:spcPct val="0"/>
              </a:spcBef>
            </a:pPr>
            <a:endParaRPr lang="da-DK" altLang="da-DK" dirty="0">
              <a:solidFill>
                <a:srgbClr val="000000"/>
              </a:solidFill>
            </a:endParaRPr>
          </a:p>
          <a:p>
            <a:pPr eaLnBrk="1" hangingPunct="1">
              <a:spcBef>
                <a:spcPct val="0"/>
              </a:spcBef>
            </a:pPr>
            <a:r>
              <a:rPr lang="da-DK" altLang="da-DK" dirty="0">
                <a:solidFill>
                  <a:srgbClr val="000000"/>
                </a:solidFill>
              </a:rPr>
              <a:t>Snak med klassen om hensigterne til dette emne og vælg de tre ud, som klassen mener vil hjælpe dem bedst i forhold til </a:t>
            </a:r>
            <a:r>
              <a:rPr lang="da-DK" altLang="da-DK" b="1" dirty="0">
                <a:solidFill>
                  <a:srgbClr val="000000"/>
                </a:solidFill>
              </a:rPr>
              <a:t>at skabe det gode fællesskab</a:t>
            </a:r>
            <a:r>
              <a:rPr lang="da-DK" altLang="da-DK" dirty="0">
                <a:solidFill>
                  <a:srgbClr val="000000"/>
                </a:solidFill>
              </a:rPr>
              <a:t>. </a:t>
            </a:r>
          </a:p>
          <a:p>
            <a:pPr eaLnBrk="1" hangingPunct="1">
              <a:spcBef>
                <a:spcPct val="0"/>
              </a:spcBef>
            </a:pPr>
            <a:endParaRPr lang="da-DK" altLang="da-DK" dirty="0">
              <a:solidFill>
                <a:srgbClr val="000000"/>
              </a:solidFill>
            </a:endParaRPr>
          </a:p>
          <a:p>
            <a:pPr eaLnBrk="1" hangingPunct="1">
              <a:spcBef>
                <a:spcPct val="0"/>
              </a:spcBef>
            </a:pPr>
            <a:r>
              <a:rPr lang="da-DK" altLang="da-DK" dirty="0">
                <a:solidFill>
                  <a:srgbClr val="000000"/>
                </a:solidFill>
              </a:rPr>
              <a:t>Det vigtige i arbejdet med ”Klassens plan for det gode fællesskab” er processen med at komme frem til de gode hensigter. Udvælgelsen sker for at gøre planen nem at huske og arbejde efter for klassens elever.</a:t>
            </a:r>
          </a:p>
          <a:p>
            <a:pPr eaLnBrk="1" hangingPunct="1">
              <a:spcBef>
                <a:spcPct val="0"/>
              </a:spcBef>
            </a:pPr>
            <a:endParaRPr lang="da-DK" altLang="da-DK" dirty="0">
              <a:solidFill>
                <a:srgbClr val="000000"/>
              </a:solidFill>
            </a:endParaRPr>
          </a:p>
          <a:p>
            <a:pPr eaLnBrk="1" hangingPunct="1">
              <a:spcBef>
                <a:spcPct val="0"/>
              </a:spcBef>
            </a:pPr>
            <a:r>
              <a:rPr lang="da-DK" altLang="da-DK" dirty="0">
                <a:solidFill>
                  <a:srgbClr val="000000"/>
                </a:solidFill>
              </a:rPr>
              <a:t>Skriv klassens udvalgte tre hensigter for hvert emne ind i slide 25. Den udgør ”klassens plan for det gode fællesskab”. Print den i A3-format og hæng den op i klassen.</a:t>
            </a:r>
          </a:p>
          <a:p>
            <a:pPr eaLnBrk="1" hangingPunct="1">
              <a:spcBef>
                <a:spcPct val="0"/>
              </a:spcBef>
            </a:pPr>
            <a:endParaRPr lang="da-DK" altLang="da-DK" dirty="0">
              <a:solidFill>
                <a:srgbClr val="000000"/>
              </a:solidFill>
            </a:endParaRPr>
          </a:p>
          <a:p>
            <a:pPr eaLnBrk="1" hangingPunct="1">
              <a:spcBef>
                <a:spcPct val="0"/>
              </a:spcBef>
            </a:pPr>
            <a:r>
              <a:rPr lang="da-DK" altLang="da-DK" dirty="0">
                <a:solidFill>
                  <a:srgbClr val="000000"/>
                </a:solidFill>
              </a:rPr>
              <a:t>Planen skal også formidles til forældrene.</a:t>
            </a:r>
          </a:p>
          <a:p>
            <a:pPr eaLnBrk="1" hangingPunct="1">
              <a:spcBef>
                <a:spcPct val="0"/>
              </a:spcBef>
            </a:pPr>
            <a:endParaRPr lang="da-DK" altLang="da-DK" dirty="0">
              <a:solidFill>
                <a:srgbClr val="000000"/>
              </a:solidFill>
            </a:endParaRPr>
          </a:p>
        </p:txBody>
      </p:sp>
      <p:sp>
        <p:nvSpPr>
          <p:cNvPr id="71684" name="Pladsholder til slidenummer 3">
            <a:extLst>
              <a:ext uri="{FF2B5EF4-FFF2-40B4-BE49-F238E27FC236}">
                <a16:creationId xmlns:a16="http://schemas.microsoft.com/office/drawing/2014/main" id="{B6268D95-032E-3A65-D621-62771A5113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5A21FB33-EBFE-4065-867F-854F9F91B003}" type="slidenum">
              <a:rPr lang="tr-TR" altLang="da-DK" sz="1200"/>
              <a:pPr/>
              <a:t>24</a:t>
            </a:fld>
            <a:endParaRPr lang="tr-TR" altLang="da-DK"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Pladsholder til slidebillede 1">
            <a:extLst>
              <a:ext uri="{FF2B5EF4-FFF2-40B4-BE49-F238E27FC236}">
                <a16:creationId xmlns:a16="http://schemas.microsoft.com/office/drawing/2014/main" id="{D0821BD7-76E7-2CAE-4340-8823735B73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Pladsholder til noter 2">
            <a:extLst>
              <a:ext uri="{FF2B5EF4-FFF2-40B4-BE49-F238E27FC236}">
                <a16:creationId xmlns:a16="http://schemas.microsoft.com/office/drawing/2014/main" id="{CCE97595-4EBC-2690-4EC0-231A880178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a:t>Udfyld planen.</a:t>
            </a:r>
          </a:p>
          <a:p>
            <a:pPr eaLnBrk="1" hangingPunct="1">
              <a:spcBef>
                <a:spcPct val="0"/>
              </a:spcBef>
            </a:pPr>
            <a:endParaRPr lang="da-DK" altLang="da-DK">
              <a:ea typeface="Calibri" panose="020F0502020204030204" pitchFamily="34" charset="0"/>
              <a:cs typeface="Times New Roman" panose="02020603050405020304" pitchFamily="18" charset="0"/>
            </a:endParaRPr>
          </a:p>
          <a:p>
            <a:pPr eaLnBrk="1" hangingPunct="1">
              <a:spcBef>
                <a:spcPct val="0"/>
              </a:spcBef>
            </a:pPr>
            <a:r>
              <a:rPr lang="da-DK" altLang="da-DK" b="1">
                <a:solidFill>
                  <a:srgbClr val="000000"/>
                </a:solidFill>
              </a:rPr>
              <a:t>DET KAN DU SIGE: </a:t>
            </a:r>
          </a:p>
          <a:p>
            <a:pPr eaLnBrk="1" hangingPunct="1">
              <a:spcBef>
                <a:spcPct val="0"/>
              </a:spcBef>
            </a:pPr>
            <a:endParaRPr lang="da-DK" altLang="da-DK" b="1">
              <a:solidFill>
                <a:srgbClr val="000000"/>
              </a:solidFill>
            </a:endParaRPr>
          </a:p>
          <a:p>
            <a:pPr eaLnBrk="1" hangingPunct="1">
              <a:spcBef>
                <a:spcPct val="0"/>
              </a:spcBef>
            </a:pPr>
            <a:r>
              <a:rPr lang="da-DK" altLang="da-DK" i="1">
                <a:solidFill>
                  <a:srgbClr val="000000"/>
                </a:solidFill>
              </a:rPr>
              <a:t>Med jeres hjælp har vi nu en plan for det gode fællesskab her i klassen. </a:t>
            </a:r>
          </a:p>
          <a:p>
            <a:pPr eaLnBrk="1" hangingPunct="1">
              <a:spcBef>
                <a:spcPct val="0"/>
              </a:spcBef>
            </a:pPr>
            <a:endParaRPr lang="da-DK" altLang="da-DK">
              <a:solidFill>
                <a:srgbClr val="000000"/>
              </a:solidFill>
            </a:endParaRPr>
          </a:p>
          <a:p>
            <a:pPr eaLnBrk="1" hangingPunct="1">
              <a:spcBef>
                <a:spcPct val="0"/>
              </a:spcBef>
            </a:pPr>
            <a:r>
              <a:rPr lang="da-DK" altLang="da-DK" i="1">
                <a:solidFill>
                  <a:srgbClr val="000000"/>
                </a:solidFill>
              </a:rPr>
              <a:t>- Hvad kan I gøre for at hjælpe hinanden med at følge den fine plan, så vi alle herinde kan blive ved med at have det godt sammen og være sammen om nogle gode ting? </a:t>
            </a:r>
          </a:p>
          <a:p>
            <a:pPr eaLnBrk="1" hangingPunct="1">
              <a:spcBef>
                <a:spcPct val="0"/>
              </a:spcBef>
            </a:pPr>
            <a:endParaRPr lang="da-DK" altLang="da-DK" b="1">
              <a:solidFill>
                <a:srgbClr val="000000"/>
              </a:solidFill>
            </a:endParaRPr>
          </a:p>
          <a:p>
            <a:pPr eaLnBrk="1" hangingPunct="1">
              <a:spcBef>
                <a:spcPct val="0"/>
              </a:spcBef>
            </a:pPr>
            <a:r>
              <a:rPr lang="da-DK" altLang="da-DK">
                <a:solidFill>
                  <a:srgbClr val="000000"/>
                </a:solidFill>
              </a:rPr>
              <a:t>Kort mundtlig evaluering: </a:t>
            </a:r>
          </a:p>
          <a:p>
            <a:pPr eaLnBrk="1" hangingPunct="1">
              <a:spcBef>
                <a:spcPct val="0"/>
              </a:spcBef>
              <a:buFontTx/>
              <a:buChar char="-"/>
            </a:pPr>
            <a:r>
              <a:rPr lang="da-DK" altLang="da-DK" i="1">
                <a:solidFill>
                  <a:srgbClr val="000000"/>
                </a:solidFill>
              </a:rPr>
              <a:t>Fortæl kort om, hvad I har lært om jer selv og om hinanden og om de andre i løbet af i dag?</a:t>
            </a:r>
          </a:p>
          <a:p>
            <a:pPr eaLnBrk="1" hangingPunct="1">
              <a:spcBef>
                <a:spcPct val="0"/>
              </a:spcBef>
            </a:pPr>
            <a:r>
              <a:rPr lang="da-DK" altLang="da-DK">
                <a:solidFill>
                  <a:srgbClr val="000000"/>
                </a:solidFill>
              </a:rPr>
              <a:t>Print planen, og hæng den op i klassen.</a:t>
            </a:r>
          </a:p>
          <a:p>
            <a:pPr eaLnBrk="1" hangingPunct="1">
              <a:spcBef>
                <a:spcPct val="0"/>
              </a:spcBef>
            </a:pPr>
            <a:endParaRPr lang="da-DK" altLang="da-DK" b="1">
              <a:solidFill>
                <a:srgbClr val="000000"/>
              </a:solidFill>
            </a:endParaRPr>
          </a:p>
          <a:p>
            <a:pPr eaLnBrk="1" hangingPunct="1">
              <a:spcBef>
                <a:spcPct val="0"/>
              </a:spcBef>
            </a:pPr>
            <a:r>
              <a:rPr lang="da-DK" altLang="da-DK" b="1">
                <a:cs typeface="Calibri" panose="020F0502020204030204" pitchFamily="34" charset="0"/>
              </a:rPr>
              <a:t>OPSAMLING EFTER 6 UGER</a:t>
            </a:r>
          </a:p>
          <a:p>
            <a:pPr eaLnBrk="1" hangingPunct="1">
              <a:spcBef>
                <a:spcPct val="0"/>
              </a:spcBef>
            </a:pPr>
            <a:r>
              <a:rPr lang="da-DK" altLang="da-DK">
                <a:cs typeface="Calibri" panose="020F0502020204030204" pitchFamily="34" charset="0"/>
              </a:rPr>
              <a:t>Klasselæreren bruger en klassens time på at snakke om planen med eleverne.</a:t>
            </a:r>
          </a:p>
          <a:p>
            <a:pPr eaLnBrk="1" hangingPunct="1">
              <a:spcBef>
                <a:spcPct val="0"/>
              </a:spcBef>
            </a:pPr>
            <a:endParaRPr lang="da-DK" altLang="da-DK" b="1">
              <a:cs typeface="Calibri" panose="020F0502020204030204" pitchFamily="34" charset="0"/>
            </a:endParaRPr>
          </a:p>
          <a:p>
            <a:pPr eaLnBrk="1" hangingPunct="1">
              <a:spcBef>
                <a:spcPct val="0"/>
              </a:spcBef>
            </a:pPr>
            <a:r>
              <a:rPr lang="da-DK" altLang="da-DK" b="1">
                <a:cs typeface="Calibri" panose="020F0502020204030204" pitchFamily="34" charset="0"/>
              </a:rPr>
              <a:t>DET KAN DU SIGE:</a:t>
            </a:r>
          </a:p>
          <a:p>
            <a:pPr eaLnBrk="1" hangingPunct="1">
              <a:spcBef>
                <a:spcPct val="0"/>
              </a:spcBef>
            </a:pPr>
            <a:endParaRPr lang="da-DK" altLang="da-DK" b="1">
              <a:cs typeface="Calibri" panose="020F0502020204030204" pitchFamily="34" charset="0"/>
            </a:endParaRPr>
          </a:p>
          <a:p>
            <a:pPr eaLnBrk="1" hangingPunct="1">
              <a:spcBef>
                <a:spcPct val="0"/>
              </a:spcBef>
            </a:pPr>
            <a:r>
              <a:rPr lang="da-DK" altLang="da-DK" i="1">
                <a:cs typeface="Calibri" panose="020F0502020204030204" pitchFamily="34" charset="0"/>
              </a:rPr>
              <a:t>Klassens plan for det gode fællesskab hænger på vores væg. Jeg har også fundet den frem her. Det har jeg, fordi vi skal bruge klassens time i dag på at snakke om, hvordan det går med at gøre de gode ting, som I har fundet frem til. Det kan være, at der er nogle ting, som I synes, der ikke fungerer eller et punkt, som måske skal erstattes af et andet.</a:t>
            </a:r>
          </a:p>
          <a:p>
            <a:pPr eaLnBrk="1" hangingPunct="1">
              <a:spcBef>
                <a:spcPct val="0"/>
              </a:spcBef>
            </a:pPr>
            <a:endParaRPr lang="da-DK" altLang="da-DK" i="1">
              <a:cs typeface="Calibri" panose="020F0502020204030204" pitchFamily="34" charset="0"/>
            </a:endParaRPr>
          </a:p>
          <a:p>
            <a:pPr eaLnBrk="1" hangingPunct="1">
              <a:spcBef>
                <a:spcPct val="0"/>
              </a:spcBef>
            </a:pPr>
            <a:r>
              <a:rPr lang="da-DK" altLang="da-DK" i="1">
                <a:cs typeface="Calibri" panose="020F0502020204030204" pitchFamily="34" charset="0"/>
              </a:rPr>
              <a:t>- Har det været let eller svært at gøre det, som står på planen? </a:t>
            </a:r>
          </a:p>
          <a:p>
            <a:pPr eaLnBrk="1" hangingPunct="1">
              <a:spcBef>
                <a:spcPct val="0"/>
              </a:spcBef>
            </a:pPr>
            <a:r>
              <a:rPr lang="da-DK" altLang="da-DK" i="1">
                <a:cs typeface="Calibri" panose="020F0502020204030204" pitchFamily="34" charset="0"/>
              </a:rPr>
              <a:t>- Hvad har været svært? </a:t>
            </a:r>
          </a:p>
          <a:p>
            <a:pPr eaLnBrk="1" hangingPunct="1">
              <a:spcBef>
                <a:spcPct val="0"/>
              </a:spcBef>
            </a:pPr>
            <a:r>
              <a:rPr lang="da-DK" altLang="da-DK" i="1">
                <a:cs typeface="Calibri" panose="020F0502020204030204" pitchFamily="34" charset="0"/>
              </a:rPr>
              <a:t>- Hvad kan gøre det lettere? </a:t>
            </a:r>
          </a:p>
          <a:p>
            <a:pPr eaLnBrk="1" hangingPunct="1">
              <a:spcBef>
                <a:spcPct val="0"/>
              </a:spcBef>
            </a:pPr>
            <a:endParaRPr lang="da-DK" altLang="da-DK">
              <a:cs typeface="Calibri" panose="020F0502020204030204" pitchFamily="34" charset="0"/>
            </a:endParaRPr>
          </a:p>
          <a:p>
            <a:pPr eaLnBrk="1" hangingPunct="1">
              <a:spcBef>
                <a:spcPct val="0"/>
              </a:spcBef>
            </a:pPr>
            <a:r>
              <a:rPr lang="da-DK" altLang="da-DK">
                <a:cs typeface="Calibri" panose="020F0502020204030204" pitchFamily="34" charset="0"/>
              </a:rPr>
              <a:t>Gennemgå planens hensigter for hvert tema. Spørg fx:</a:t>
            </a:r>
          </a:p>
          <a:p>
            <a:pPr eaLnBrk="1" hangingPunct="1">
              <a:spcBef>
                <a:spcPct val="0"/>
              </a:spcBef>
            </a:pPr>
            <a:endParaRPr lang="da-DK" altLang="da-DK">
              <a:cs typeface="Calibri" panose="020F0502020204030204" pitchFamily="34" charset="0"/>
            </a:endParaRPr>
          </a:p>
          <a:p>
            <a:pPr eaLnBrk="1" hangingPunct="1">
              <a:spcBef>
                <a:spcPct val="0"/>
              </a:spcBef>
            </a:pPr>
            <a:r>
              <a:rPr lang="da-DK" altLang="da-DK" b="1">
                <a:cs typeface="Calibri" panose="020F0502020204030204" pitchFamily="34" charset="0"/>
              </a:rPr>
              <a:t>1. Undgå, at sociale overdrivelser opstår:</a:t>
            </a:r>
          </a:p>
          <a:p>
            <a:pPr eaLnBrk="1" hangingPunct="1">
              <a:spcBef>
                <a:spcPct val="0"/>
              </a:spcBef>
            </a:pPr>
            <a:r>
              <a:rPr lang="da-DK" altLang="da-DK" i="1">
                <a:cs typeface="Calibri" panose="020F0502020204030204" pitchFamily="34" charset="0"/>
              </a:rPr>
              <a:t>- Er I blevet bedre til ikke at tro noget forkert om de andre? Hvorfor? Hvorfor ikke? </a:t>
            </a:r>
          </a:p>
          <a:p>
            <a:pPr eaLnBrk="1" hangingPunct="1">
              <a:spcBef>
                <a:spcPct val="0"/>
              </a:spcBef>
            </a:pPr>
            <a:r>
              <a:rPr lang="da-DK" altLang="da-DK" i="1">
                <a:cs typeface="Calibri" panose="020F0502020204030204" pitchFamily="34" charset="0"/>
              </a:rPr>
              <a:t>- Er der noget fra jeres plan, som har hjulpet jer med at få et mere realistisk billede af jeres jævnaldrende og 9. klasse?</a:t>
            </a:r>
          </a:p>
          <a:p>
            <a:pPr eaLnBrk="1" hangingPunct="1">
              <a:spcBef>
                <a:spcPct val="0"/>
              </a:spcBef>
            </a:pPr>
            <a:r>
              <a:rPr lang="da-DK" altLang="da-DK" i="1">
                <a:cs typeface="Calibri" panose="020F0502020204030204" pitchFamily="34" charset="0"/>
              </a:rPr>
              <a:t>- Er der noget, som kan hjælpe jer mere eller bedre?</a:t>
            </a:r>
          </a:p>
          <a:p>
            <a:pPr eaLnBrk="1" hangingPunct="1">
              <a:spcBef>
                <a:spcPct val="0"/>
              </a:spcBef>
            </a:pPr>
            <a:endParaRPr lang="da-DK" altLang="da-DK">
              <a:cs typeface="Calibri" panose="020F0502020204030204" pitchFamily="34" charset="0"/>
            </a:endParaRPr>
          </a:p>
          <a:p>
            <a:pPr eaLnBrk="1" hangingPunct="1">
              <a:spcBef>
                <a:spcPct val="0"/>
              </a:spcBef>
            </a:pPr>
            <a:r>
              <a:rPr lang="da-DK" altLang="da-DK" b="1">
                <a:cs typeface="Calibri" panose="020F0502020204030204" pitchFamily="34" charset="0"/>
              </a:rPr>
              <a:t>2. Sig fra, når du ikke vil være med:</a:t>
            </a:r>
          </a:p>
          <a:p>
            <a:pPr eaLnBrk="1" hangingPunct="1">
              <a:spcBef>
                <a:spcPct val="0"/>
              </a:spcBef>
            </a:pPr>
            <a:r>
              <a:rPr lang="da-DK" altLang="da-DK" i="1">
                <a:cs typeface="Calibri" panose="020F0502020204030204" pitchFamily="34" charset="0"/>
              </a:rPr>
              <a:t>- Synes I, at I er blevet bedre til at sige fra over for noget, som I ikke vil være med til? Hvorfor? Hvorfor ikke?</a:t>
            </a:r>
          </a:p>
          <a:p>
            <a:pPr eaLnBrk="1" hangingPunct="1">
              <a:spcBef>
                <a:spcPct val="0"/>
              </a:spcBef>
            </a:pPr>
            <a:r>
              <a:rPr lang="da-DK" altLang="da-DK" i="1">
                <a:cs typeface="Calibri" panose="020F0502020204030204" pitchFamily="34" charset="0"/>
              </a:rPr>
              <a:t>- Er der noget fra jeres plan, som har hjulpet jer med at få sagt fra på en god måde?</a:t>
            </a:r>
          </a:p>
          <a:p>
            <a:pPr eaLnBrk="1" hangingPunct="1">
              <a:spcBef>
                <a:spcPct val="0"/>
              </a:spcBef>
            </a:pPr>
            <a:r>
              <a:rPr lang="da-DK" altLang="da-DK" i="1">
                <a:cs typeface="Calibri" panose="020F0502020204030204" pitchFamily="34" charset="0"/>
              </a:rPr>
              <a:t>- Kan I komme på noget, som kan hjælpe jer mere eller bedre?</a:t>
            </a:r>
          </a:p>
          <a:p>
            <a:pPr eaLnBrk="1" hangingPunct="1">
              <a:spcBef>
                <a:spcPct val="0"/>
              </a:spcBef>
            </a:pPr>
            <a:endParaRPr lang="da-DK" altLang="da-DK" i="1">
              <a:cs typeface="Calibri" panose="020F0502020204030204" pitchFamily="34" charset="0"/>
            </a:endParaRPr>
          </a:p>
          <a:p>
            <a:pPr eaLnBrk="1" hangingPunct="1">
              <a:spcBef>
                <a:spcPct val="0"/>
              </a:spcBef>
            </a:pPr>
            <a:r>
              <a:rPr lang="da-DK" altLang="da-DK" b="1">
                <a:cs typeface="Calibri" panose="020F0502020204030204" pitchFamily="34" charset="0"/>
              </a:rPr>
              <a:t>3. Skab det gode fællesskab i klassen:</a:t>
            </a:r>
          </a:p>
          <a:p>
            <a:pPr eaLnBrk="1" hangingPunct="1">
              <a:spcBef>
                <a:spcPct val="0"/>
              </a:spcBef>
            </a:pPr>
            <a:r>
              <a:rPr lang="da-DK" altLang="da-DK" i="1">
                <a:cs typeface="Calibri" panose="020F0502020204030204" pitchFamily="34" charset="0"/>
              </a:rPr>
              <a:t>- Synes I, at det gode fællesskab i klassen er blevet bedre? Hvorfor? Hvorfor ikke?</a:t>
            </a:r>
          </a:p>
          <a:p>
            <a:pPr eaLnBrk="1" hangingPunct="1">
              <a:spcBef>
                <a:spcPct val="0"/>
              </a:spcBef>
            </a:pPr>
            <a:r>
              <a:rPr lang="da-DK" altLang="da-DK" i="1">
                <a:cs typeface="Calibri" panose="020F0502020204030204" pitchFamily="34" charset="0"/>
              </a:rPr>
              <a:t>- Er der noget fra jeres plan, som har hjulpet jer til, at fællesskabet er blevet bedre?</a:t>
            </a:r>
          </a:p>
          <a:p>
            <a:pPr eaLnBrk="1" hangingPunct="1">
              <a:spcBef>
                <a:spcPct val="0"/>
              </a:spcBef>
            </a:pPr>
            <a:r>
              <a:rPr lang="da-DK" altLang="da-DK" i="1">
                <a:cs typeface="Calibri" panose="020F0502020204030204" pitchFamily="34" charset="0"/>
              </a:rPr>
              <a:t>- Kan I komme på noget, som kan hjælpe jer mere eller bedre?</a:t>
            </a:r>
          </a:p>
          <a:p>
            <a:pPr eaLnBrk="1" hangingPunct="1">
              <a:spcBef>
                <a:spcPct val="0"/>
              </a:spcBef>
            </a:pPr>
            <a:endParaRPr lang="da-DK" altLang="da-DK">
              <a:cs typeface="Calibri" panose="020F0502020204030204" pitchFamily="34" charset="0"/>
            </a:endParaRPr>
          </a:p>
          <a:p>
            <a:pPr eaLnBrk="1" hangingPunct="1">
              <a:spcBef>
                <a:spcPct val="0"/>
              </a:spcBef>
            </a:pPr>
            <a:r>
              <a:rPr lang="da-DK" altLang="da-DK">
                <a:cs typeface="Calibri" panose="020F0502020204030204" pitchFamily="34" charset="0"/>
              </a:rPr>
              <a:t>Klassens justerede plan hænges op i klassen, og forældrene orienteres om ændringerne.</a:t>
            </a:r>
          </a:p>
          <a:p>
            <a:pPr eaLnBrk="1" hangingPunct="1">
              <a:spcBef>
                <a:spcPct val="0"/>
              </a:spcBef>
            </a:pPr>
            <a:endParaRPr lang="da-DK" altLang="da-DK">
              <a:cs typeface="Calibri" panose="020F0502020204030204" pitchFamily="34" charset="0"/>
            </a:endParaRPr>
          </a:p>
          <a:p>
            <a:pPr eaLnBrk="1" hangingPunct="1">
              <a:spcBef>
                <a:spcPct val="0"/>
              </a:spcBef>
            </a:pPr>
            <a:r>
              <a:rPr lang="da-DK" altLang="da-DK" b="1">
                <a:cs typeface="Calibri" panose="020F0502020204030204" pitchFamily="34" charset="0"/>
              </a:rPr>
              <a:t>OPSAMLING EFTER ET ÅR</a:t>
            </a:r>
            <a:r>
              <a:rPr lang="da-DK" altLang="da-DK">
                <a:cs typeface="Calibri" panose="020F0502020204030204" pitchFamily="34" charset="0"/>
              </a:rPr>
              <a:t> </a:t>
            </a:r>
          </a:p>
          <a:p>
            <a:pPr eaLnBrk="1" hangingPunct="1">
              <a:spcBef>
                <a:spcPct val="0"/>
              </a:spcBef>
            </a:pPr>
            <a:r>
              <a:rPr lang="da-DK" altLang="da-DK">
                <a:cs typeface="Calibri" panose="020F0502020204030204" pitchFamily="34" charset="0"/>
              </a:rPr>
              <a:t>I en klassens time sættes eleverne sammen i grupper for at snakke om ”Klassens plan for det gode fællesskab”. Kopiér planen, så hver gruppe har en.</a:t>
            </a:r>
          </a:p>
          <a:p>
            <a:pPr eaLnBrk="1" hangingPunct="1">
              <a:spcBef>
                <a:spcPct val="0"/>
              </a:spcBef>
            </a:pPr>
            <a:endParaRPr lang="da-DK" altLang="da-DK">
              <a:cs typeface="Calibri" panose="020F0502020204030204" pitchFamily="34" charset="0"/>
            </a:endParaRPr>
          </a:p>
          <a:p>
            <a:pPr eaLnBrk="1" hangingPunct="1">
              <a:spcBef>
                <a:spcPct val="0"/>
              </a:spcBef>
            </a:pPr>
            <a:r>
              <a:rPr lang="da-DK" altLang="da-DK">
                <a:cs typeface="Calibri" panose="020F0502020204030204" pitchFamily="34" charset="0"/>
              </a:rPr>
              <a:t>Bed eleverne om at tage stilling til hvert enkelt punkt: Skal det bevares, ændres eller erstattes? </a:t>
            </a:r>
          </a:p>
          <a:p>
            <a:pPr eaLnBrk="1" hangingPunct="1">
              <a:spcBef>
                <a:spcPct val="0"/>
              </a:spcBef>
            </a:pPr>
            <a:r>
              <a:rPr lang="da-DK" altLang="da-DK">
                <a:cs typeface="Calibri" panose="020F0502020204030204" pitchFamily="34" charset="0"/>
              </a:rPr>
              <a:t>Eleverne skal begrunde deres valg. Hvis et punkt ikke fungerer, så skal eleverne prøve at finde frem til noget andet og bedre. Lad eleverne bruge 25 minutter på gruppearbejdet.</a:t>
            </a:r>
          </a:p>
          <a:p>
            <a:pPr eaLnBrk="1" hangingPunct="1">
              <a:spcBef>
                <a:spcPct val="0"/>
              </a:spcBef>
            </a:pPr>
            <a:endParaRPr lang="da-DK" altLang="da-DK">
              <a:cs typeface="Calibri" panose="020F0502020204030204" pitchFamily="34" charset="0"/>
            </a:endParaRPr>
          </a:p>
          <a:p>
            <a:pPr eaLnBrk="1" hangingPunct="1">
              <a:spcBef>
                <a:spcPct val="0"/>
              </a:spcBef>
            </a:pPr>
            <a:r>
              <a:rPr lang="da-DK" altLang="da-DK">
                <a:cs typeface="Calibri" panose="020F0502020204030204" pitchFamily="34" charset="0"/>
              </a:rPr>
              <a:t>Del eventuelt </a:t>
            </a:r>
            <a:r>
              <a:rPr lang="da-DK" altLang="da-DK" b="1">
                <a:cs typeface="Calibri" panose="020F0502020204030204" pitchFamily="34" charset="0"/>
              </a:rPr>
              <a:t>Arbejdsark 4</a:t>
            </a:r>
            <a:r>
              <a:rPr lang="da-DK" altLang="da-DK">
                <a:cs typeface="Calibri" panose="020F0502020204030204" pitchFamily="34" charset="0"/>
              </a:rPr>
              <a:t> ud igen: Inspirationslisten kan måske inspirere. </a:t>
            </a:r>
          </a:p>
          <a:p>
            <a:pPr eaLnBrk="1" hangingPunct="1">
              <a:spcBef>
                <a:spcPct val="0"/>
              </a:spcBef>
            </a:pPr>
            <a:r>
              <a:rPr lang="da-DK" altLang="da-DK">
                <a:cs typeface="Calibri" panose="020F0502020204030204" pitchFamily="34" charset="0"/>
              </a:rPr>
              <a:t>Brug igen denne slide 25 til at skrive klassens nye plan ind i. Kopiér den, og hæng den nye plan op i klassen. Orientér forældrene.</a:t>
            </a:r>
            <a:endParaRPr lang="da-DK" altLang="da-DK" b="1">
              <a:cs typeface="Calibri" panose="020F0502020204030204" pitchFamily="34" charset="0"/>
            </a:endParaRPr>
          </a:p>
          <a:p>
            <a:pPr eaLnBrk="1" hangingPunct="1">
              <a:spcBef>
                <a:spcPct val="0"/>
              </a:spcBef>
            </a:pPr>
            <a:endParaRPr lang="da-DK" altLang="da-DK">
              <a:cs typeface="Calibri" panose="020F0502020204030204" pitchFamily="34" charset="0"/>
            </a:endParaRPr>
          </a:p>
          <a:p>
            <a:pPr eaLnBrk="1" hangingPunct="1">
              <a:spcBef>
                <a:spcPct val="0"/>
              </a:spcBef>
            </a:pPr>
            <a:endParaRPr lang="da-DK" altLang="da-DK" i="1"/>
          </a:p>
          <a:p>
            <a:pPr eaLnBrk="1" hangingPunct="1">
              <a:spcBef>
                <a:spcPct val="0"/>
              </a:spcBef>
            </a:pPr>
            <a:endParaRPr lang="da-DK" altLang="da-DK" i="1"/>
          </a:p>
          <a:p>
            <a:pPr eaLnBrk="1" hangingPunct="1">
              <a:spcBef>
                <a:spcPct val="0"/>
              </a:spcBef>
            </a:pPr>
            <a:endParaRPr lang="da-DK" altLang="da-DK"/>
          </a:p>
        </p:txBody>
      </p:sp>
      <p:sp>
        <p:nvSpPr>
          <p:cNvPr id="73732" name="Pladsholder til slidenummer 3">
            <a:extLst>
              <a:ext uri="{FF2B5EF4-FFF2-40B4-BE49-F238E27FC236}">
                <a16:creationId xmlns:a16="http://schemas.microsoft.com/office/drawing/2014/main" id="{77647559-F965-BEBA-1BA3-43A0788EBB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BEAE49DE-A5DC-44C2-8FF8-CE494F29A3E3}" type="slidenum">
              <a:rPr lang="tr-TR" altLang="da-DK" sz="1200"/>
              <a:pPr/>
              <a:t>25</a:t>
            </a:fld>
            <a:endParaRPr lang="tr-TR" altLang="da-DK"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dsholder til slidebillede 1">
            <a:extLst>
              <a:ext uri="{FF2B5EF4-FFF2-40B4-BE49-F238E27FC236}">
                <a16:creationId xmlns:a16="http://schemas.microsoft.com/office/drawing/2014/main" id="{81BCE21B-33A8-E096-D14F-43F6801B44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Pladsholder til noter 2">
            <a:extLst>
              <a:ext uri="{FF2B5EF4-FFF2-40B4-BE49-F238E27FC236}">
                <a16:creationId xmlns:a16="http://schemas.microsoft.com/office/drawing/2014/main" id="{1E91EA2E-F4BE-5F7A-F29E-24B10252A3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solidFill>
                  <a:srgbClr val="000000"/>
                </a:solidFill>
              </a:rPr>
              <a:t>MÅL:</a:t>
            </a:r>
            <a:r>
              <a:rPr lang="da-DK" altLang="da-DK">
                <a:solidFill>
                  <a:srgbClr val="000000"/>
                </a:solidFill>
              </a:rPr>
              <a:t> At eleverne får præsenteret resultatet af undersøgelsen. </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TID:</a:t>
            </a:r>
            <a:r>
              <a:rPr lang="da-DK" altLang="da-DK">
                <a:solidFill>
                  <a:srgbClr val="000000"/>
                </a:solidFill>
              </a:rPr>
              <a:t> Ca. 10 minutter.</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DET SKAL DU HAVE KLAR: </a:t>
            </a:r>
            <a:r>
              <a:rPr lang="da-DK" altLang="da-DK">
                <a:solidFill>
                  <a:srgbClr val="000000"/>
                </a:solidFill>
              </a:rPr>
              <a:t>Tæl resultaterne sammen fra </a:t>
            </a:r>
            <a:r>
              <a:rPr lang="da-DK" altLang="da-DK" b="1">
                <a:solidFill>
                  <a:srgbClr val="000000"/>
                </a:solidFill>
              </a:rPr>
              <a:t>Spørgeskema 1 </a:t>
            </a:r>
            <a:r>
              <a:rPr lang="da-DK" altLang="da-DK">
                <a:solidFill>
                  <a:srgbClr val="000000"/>
                </a:solidFill>
              </a:rPr>
              <a:t>og </a:t>
            </a:r>
            <a:r>
              <a:rPr lang="da-DK" altLang="da-DK" b="1">
                <a:solidFill>
                  <a:srgbClr val="000000"/>
                </a:solidFill>
              </a:rPr>
              <a:t>Spørgeskema 2</a:t>
            </a:r>
            <a:r>
              <a:rPr lang="da-DK" altLang="da-DK">
                <a:solidFill>
                  <a:srgbClr val="000000"/>
                </a:solidFill>
              </a:rPr>
              <a:t> (se noter nedenfor). Sæt resultaterne ind på denne slide.</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DET KAN DU SIGE:</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Her ser I resultatet af undersøgelsen. </a:t>
            </a:r>
            <a:r>
              <a:rPr lang="da-DK" altLang="da-DK">
                <a:solidFill>
                  <a:srgbClr val="000000"/>
                </a:solidFill>
              </a:rPr>
              <a:t>Gennemgå resultaterne for eleverne.</a:t>
            </a:r>
          </a:p>
          <a:p>
            <a:pPr eaLnBrk="1" hangingPunct="1">
              <a:spcBef>
                <a:spcPct val="0"/>
              </a:spcBef>
            </a:pPr>
            <a:endParaRPr lang="da-DK" altLang="da-DK" b="1">
              <a:solidFill>
                <a:srgbClr val="000000"/>
              </a:solidFill>
            </a:endParaRPr>
          </a:p>
          <a:p>
            <a:pPr eaLnBrk="1" hangingPunct="1">
              <a:spcBef>
                <a:spcPct val="0"/>
              </a:spcBef>
            </a:pPr>
            <a:r>
              <a:rPr lang="da-DK" altLang="da-DK" i="1">
                <a:solidFill>
                  <a:srgbClr val="000000"/>
                </a:solidFill>
              </a:rPr>
              <a:t>Tallene står som brøktal. De kan være svære at sammenligne. Når vi laver brøktallene om til procenttal og diagrammer, kan vi bedre sammenligne dem. Under brøktallet er de lavet om til procenttal.</a:t>
            </a:r>
          </a:p>
          <a:p>
            <a:pPr eaLnBrk="1" hangingPunct="1">
              <a:spcBef>
                <a:spcPct val="0"/>
              </a:spcBef>
            </a:pPr>
            <a:endParaRPr lang="da-DK" altLang="da-DK" b="1">
              <a:solidFill>
                <a:srgbClr val="000000"/>
              </a:solidFill>
            </a:endParaRPr>
          </a:p>
          <a:p>
            <a:pPr eaLnBrk="1" hangingPunct="1">
              <a:spcBef>
                <a:spcPct val="0"/>
              </a:spcBef>
            </a:pPr>
            <a:r>
              <a:rPr lang="da-DK" altLang="da-DK" b="1">
                <a:solidFill>
                  <a:srgbClr val="000000"/>
                </a:solidFill>
              </a:rPr>
              <a:t>NOTER:</a:t>
            </a:r>
          </a:p>
          <a:p>
            <a:pPr eaLnBrk="1" hangingPunct="1">
              <a:spcBef>
                <a:spcPct val="0"/>
              </a:spcBef>
            </a:pPr>
            <a:r>
              <a:rPr lang="da-DK" altLang="da-DK">
                <a:solidFill>
                  <a:srgbClr val="000000"/>
                </a:solidFill>
              </a:rPr>
              <a:t>Udgangspunktet for elevernes pejling er antal af elever, som har drukket 5 eller flere genstande ved samme lejlighed inden for den seneste måned.</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Læg elevernes tal sammen for hvert spørgsmål. Dividér med antallet af svar fra eleverne. Dette gennemsnit er klassens svar. Gennemsnittet sætter du over brøkstregen. Under brøkstregen sætter du antallet af elever i den klasse, som I spørger til. Hvis antallet ikke er kendt, er udgangspunktet 25 elever i en klasse. Nedenunder brøktallet indsættes tallet omregnet til procent. </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Eksempel:</a:t>
            </a:r>
            <a:r>
              <a:rPr lang="da-DK" altLang="da-DK">
                <a:solidFill>
                  <a:srgbClr val="000000"/>
                </a:solidFill>
              </a:rPr>
              <a:t> Der er 19 elever i din klasse. Alle eleverne har svaret på, hvor mange elever fra 9. klasse fra skolen eller i kommunen, de tror, der har drukket 5 eller flere genstande ved samme lejlighed inden for den seneste måned. </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Klassens elever har svaret: (6 + 7 + 5 + 9 + 4 + 3 + 10 + 11 + 16 + 7 + 8 + 9 + 12 + 14 + 14 + 15 + 8 + 9 + 6)/19 =9</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I den valgte 9. klasse fra skolen eller i kommunen er der 16 elever. </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De tror altså, at der er 9/16 elever i 9. klassen, der har drukket 5 eller flere genstande ved samme lejlighed inden for den seneste måned.</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Sammentællingen af spørgeskemaerne fra 9. klassen viser, at to af klassens elever har svaret, at de har drukket 5 eller flere genstande ved samme lejlighed inden for den seneste måned: 2/16. Det svarer til 13 procent (2/16*100=13 %)</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Se eksemplerne i skemaet. Erstat eksemplerne med klassens tal.</a:t>
            </a:r>
          </a:p>
          <a:p>
            <a:pPr eaLnBrk="1" hangingPunct="1">
              <a:spcBef>
                <a:spcPct val="0"/>
              </a:spcBef>
            </a:pPr>
            <a:endParaRPr lang="da-DK" altLang="da-DK">
              <a:solidFill>
                <a:srgbClr val="000000"/>
              </a:solidFill>
            </a:endParaRPr>
          </a:p>
          <a:p>
            <a:pPr eaLnBrk="1" hangingPunct="1">
              <a:spcBef>
                <a:spcPct val="0"/>
              </a:spcBef>
            </a:pPr>
            <a:r>
              <a:rPr lang="da-DK" altLang="da-DK"/>
              <a:t>Husk at skrive jeres valgte pejlingsby ind på den tomme linje i skemaet. I faktaarket finder du procenttallet for 9. klasse i den valgte pejlingsby.</a:t>
            </a:r>
          </a:p>
          <a:p>
            <a:pPr eaLnBrk="1" hangingPunct="1">
              <a:spcBef>
                <a:spcPct val="0"/>
              </a:spcBef>
            </a:pPr>
            <a:endParaRPr lang="da-DK" altLang="da-DK" i="1"/>
          </a:p>
          <a:p>
            <a:pPr eaLnBrk="1" hangingPunct="1">
              <a:spcBef>
                <a:spcPct val="0"/>
              </a:spcBef>
            </a:pPr>
            <a:endParaRPr lang="da-DK" altLang="da-DK"/>
          </a:p>
        </p:txBody>
      </p:sp>
      <p:sp>
        <p:nvSpPr>
          <p:cNvPr id="28676" name="Pladsholder til slidenummer 3">
            <a:extLst>
              <a:ext uri="{FF2B5EF4-FFF2-40B4-BE49-F238E27FC236}">
                <a16:creationId xmlns:a16="http://schemas.microsoft.com/office/drawing/2014/main" id="{8D8EA41E-F1A9-0A9B-F64C-40CEBD72A2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91173CFB-0284-49CB-A126-83F4A615CB21}" type="slidenum">
              <a:rPr lang="tr-TR" altLang="da-DK" sz="1200">
                <a:solidFill>
                  <a:srgbClr val="000000"/>
                </a:solidFill>
              </a:rPr>
              <a:pPr/>
              <a:t>3</a:t>
            </a:fld>
            <a:endParaRPr lang="tr-TR" altLang="da-DK"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dsholder til slidebillede 1">
            <a:extLst>
              <a:ext uri="{FF2B5EF4-FFF2-40B4-BE49-F238E27FC236}">
                <a16:creationId xmlns:a16="http://schemas.microsoft.com/office/drawing/2014/main" id="{62DF6927-D1E3-8B22-6DEB-CBEA6DB77C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Pladsholder til noter 2">
            <a:extLst>
              <a:ext uri="{FF2B5EF4-FFF2-40B4-BE49-F238E27FC236}">
                <a16:creationId xmlns:a16="http://schemas.microsoft.com/office/drawing/2014/main" id="{26BCF831-8303-449E-7EF7-23AA2BF593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solidFill>
                  <a:srgbClr val="000000"/>
                </a:solidFill>
              </a:rPr>
              <a:t>MÅL: </a:t>
            </a:r>
            <a:r>
              <a:rPr lang="da-DK" altLang="da-DK">
                <a:solidFill>
                  <a:srgbClr val="000000"/>
                </a:solidFill>
              </a:rPr>
              <a:t>At eleverne bliver præsenteret for procenttal i cirkeldiagrammer og reflekterer over forskellen mellem forestilling og virkelighed.</a:t>
            </a:r>
          </a:p>
          <a:p>
            <a:pPr eaLnBrk="1" hangingPunct="1">
              <a:spcBef>
                <a:spcPct val="0"/>
              </a:spcBef>
            </a:pPr>
            <a:endParaRPr lang="da-DK" altLang="da-DK">
              <a:solidFill>
                <a:srgbClr val="000000"/>
              </a:solidFill>
            </a:endParaRPr>
          </a:p>
          <a:p>
            <a:pPr eaLnBrk="1" hangingPunct="1">
              <a:spcBef>
                <a:spcPct val="0"/>
              </a:spcBef>
            </a:pPr>
            <a:r>
              <a:rPr lang="da-DK" altLang="da-DK" b="1"/>
              <a:t>TID: </a:t>
            </a:r>
            <a:r>
              <a:rPr lang="da-DK" altLang="da-DK"/>
              <a:t>Ca. 5 minutter.</a:t>
            </a:r>
            <a:endParaRPr lang="da-DK" altLang="da-DK">
              <a:solidFill>
                <a:srgbClr val="000000"/>
              </a:solidFill>
            </a:endParaRPr>
          </a:p>
          <a:p>
            <a:pPr eaLnBrk="1" hangingPunct="1">
              <a:spcBef>
                <a:spcPct val="0"/>
              </a:spcBef>
            </a:pPr>
            <a:endParaRPr lang="da-DK" altLang="da-DK" b="1">
              <a:solidFill>
                <a:srgbClr val="000000"/>
              </a:solidFill>
            </a:endParaRPr>
          </a:p>
          <a:p>
            <a:pPr eaLnBrk="1" hangingPunct="1">
              <a:spcBef>
                <a:spcPct val="0"/>
              </a:spcBef>
            </a:pPr>
            <a:r>
              <a:rPr lang="da-DK" altLang="da-DK" b="1">
                <a:solidFill>
                  <a:srgbClr val="000000"/>
                </a:solidFill>
              </a:rPr>
              <a:t>DET KAN DU SIGE:</a:t>
            </a:r>
          </a:p>
          <a:p>
            <a:pPr eaLnBrk="1" hangingPunct="1">
              <a:spcBef>
                <a:spcPct val="0"/>
              </a:spcBef>
            </a:pPr>
            <a:r>
              <a:rPr lang="da-DK" altLang="da-DK" b="1">
                <a:solidFill>
                  <a:srgbClr val="000000"/>
                </a:solidFill>
              </a:rPr>
              <a:t> </a:t>
            </a:r>
            <a:endParaRPr lang="da-DK" altLang="da-DK">
              <a:solidFill>
                <a:srgbClr val="000000"/>
              </a:solidFill>
            </a:endParaRPr>
          </a:p>
          <a:p>
            <a:pPr eaLnBrk="1" hangingPunct="1">
              <a:spcBef>
                <a:spcPct val="0"/>
              </a:spcBef>
            </a:pPr>
            <a:r>
              <a:rPr lang="da-DK" altLang="da-DK" i="1">
                <a:solidFill>
                  <a:srgbClr val="000000"/>
                </a:solidFill>
              </a:rPr>
              <a:t>Her er der en cirkel for, hvor mange I tror, der har drukket 5 eller flere genstande ved samme lejlighed inden for den seneste måned i denne klasse og en cirkel for, hvor mange der faktisk gør det. </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 Er der forskel på de to cirkler? Altså er der forskel på, hvad I tror om jeres klassekammerater og virkeligheden? </a:t>
            </a:r>
          </a:p>
          <a:p>
            <a:pPr eaLnBrk="1" hangingPunct="1">
              <a:spcBef>
                <a:spcPct val="0"/>
              </a:spcBef>
            </a:pPr>
            <a:r>
              <a:rPr lang="da-DK" altLang="da-DK" i="1">
                <a:solidFill>
                  <a:srgbClr val="000000"/>
                </a:solidFill>
              </a:rPr>
              <a:t>- Hvorfor er der ingen eller næsten ingen forskel?</a:t>
            </a:r>
          </a:p>
          <a:p>
            <a:pPr eaLnBrk="1" hangingPunct="1">
              <a:spcBef>
                <a:spcPct val="0"/>
              </a:spcBef>
            </a:pPr>
            <a:endParaRPr lang="da-DK" altLang="da-DK">
              <a:solidFill>
                <a:srgbClr val="000000"/>
              </a:solidFill>
            </a:endParaRPr>
          </a:p>
          <a:p>
            <a:pPr eaLnBrk="1" hangingPunct="1">
              <a:spcBef>
                <a:spcPct val="0"/>
              </a:spcBef>
            </a:pPr>
            <a:r>
              <a:rPr lang="da-DK" altLang="da-DK">
                <a:solidFill>
                  <a:srgbClr val="000000"/>
                </a:solidFill>
              </a:rPr>
              <a:t>Typisk vil der være ingen eller næsten ingen forskel på de to cirkler, da klassens elever kender hinanden godt.</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NOTER:</a:t>
            </a:r>
            <a:r>
              <a:rPr lang="da-DK" altLang="da-DK">
                <a:solidFill>
                  <a:srgbClr val="000000"/>
                </a:solidFill>
              </a:rPr>
              <a:t> </a:t>
            </a:r>
          </a:p>
          <a:p>
            <a:pPr eaLnBrk="1" hangingPunct="1">
              <a:spcBef>
                <a:spcPct val="0"/>
              </a:spcBef>
            </a:pPr>
            <a:r>
              <a:rPr lang="da-DK" altLang="da-DK">
                <a:solidFill>
                  <a:srgbClr val="000000"/>
                </a:solidFill>
              </a:rPr>
              <a:t>Denne slide kan du bruge som udgangspunkt for præsentationen af undersøgelsens tal. </a:t>
            </a:r>
          </a:p>
          <a:p>
            <a:pPr eaLnBrk="1" hangingPunct="1">
              <a:spcBef>
                <a:spcPct val="0"/>
              </a:spcBef>
            </a:pPr>
            <a:r>
              <a:rPr lang="da-DK" altLang="da-DK">
                <a:solidFill>
                  <a:srgbClr val="000000"/>
                </a:solidFill>
              </a:rPr>
              <a:t>Diagramværktøjet er hentet fra Excel. Cirklerne her er et eksempel. </a:t>
            </a:r>
          </a:p>
          <a:p>
            <a:pPr eaLnBrk="1" hangingPunct="1">
              <a:spcBef>
                <a:spcPct val="0"/>
              </a:spcBef>
            </a:pPr>
            <a:r>
              <a:rPr lang="da-DK" altLang="da-DK">
                <a:solidFill>
                  <a:srgbClr val="000000"/>
                </a:solidFill>
              </a:rPr>
              <a:t>Ved at højreklikke på cirklerne og vælge ”Rediger data”, kan du sætte klassens procenttal ind i cirklerne.</a:t>
            </a:r>
          </a:p>
        </p:txBody>
      </p:sp>
      <p:sp>
        <p:nvSpPr>
          <p:cNvPr id="30724" name="Pladsholder til slidenummer 3">
            <a:extLst>
              <a:ext uri="{FF2B5EF4-FFF2-40B4-BE49-F238E27FC236}">
                <a16:creationId xmlns:a16="http://schemas.microsoft.com/office/drawing/2014/main" id="{4193BD9D-E990-F230-8D91-48FE2ADDF6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69C97263-7EE0-4952-AA11-ED1DFD035638}" type="slidenum">
              <a:rPr lang="da-DK" altLang="da-DK" sz="1200">
                <a:solidFill>
                  <a:srgbClr val="000000"/>
                </a:solidFill>
              </a:rPr>
              <a:pPr/>
              <a:t>4</a:t>
            </a:fld>
            <a:endParaRPr lang="da-DK" altLang="da-DK"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dsholder til slidebillede 1">
            <a:extLst>
              <a:ext uri="{FF2B5EF4-FFF2-40B4-BE49-F238E27FC236}">
                <a16:creationId xmlns:a16="http://schemas.microsoft.com/office/drawing/2014/main" id="{0D696703-BA36-3627-616E-75ADE0BCC4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dsholder til noter 2">
            <a:extLst>
              <a:ext uri="{FF2B5EF4-FFF2-40B4-BE49-F238E27FC236}">
                <a16:creationId xmlns:a16="http://schemas.microsoft.com/office/drawing/2014/main" id="{641B130B-1D5C-7D2F-BE15-3E1AEC12FB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solidFill>
                  <a:srgbClr val="000000"/>
                </a:solidFill>
              </a:rPr>
              <a:t>MÅL: </a:t>
            </a:r>
            <a:r>
              <a:rPr lang="da-DK" altLang="da-DK">
                <a:solidFill>
                  <a:srgbClr val="000000"/>
                </a:solidFill>
              </a:rPr>
              <a:t>At eleverne bliver præsenteret for procenttal i cirkeldiagrammer og reflekterer over forskellen mellem forestilling og virkelighed.</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TID: </a:t>
            </a:r>
            <a:r>
              <a:rPr lang="da-DK" altLang="da-DK">
                <a:solidFill>
                  <a:srgbClr val="000000"/>
                </a:solidFill>
              </a:rPr>
              <a:t>Ca. 5 minutter.</a:t>
            </a:r>
          </a:p>
          <a:p>
            <a:pPr eaLnBrk="1" hangingPunct="1">
              <a:spcBef>
                <a:spcPct val="0"/>
              </a:spcBef>
            </a:pPr>
            <a:endParaRPr lang="da-DK" altLang="da-DK" b="1">
              <a:solidFill>
                <a:srgbClr val="000000"/>
              </a:solidFill>
            </a:endParaRPr>
          </a:p>
          <a:p>
            <a:pPr eaLnBrk="1" hangingPunct="1">
              <a:spcBef>
                <a:spcPct val="0"/>
              </a:spcBef>
            </a:pPr>
            <a:r>
              <a:rPr lang="da-DK" altLang="da-DK" b="1">
                <a:solidFill>
                  <a:srgbClr val="000000"/>
                </a:solidFill>
              </a:rPr>
              <a:t>DET KAN DU SIGE:</a:t>
            </a:r>
          </a:p>
          <a:p>
            <a:pPr eaLnBrk="1" hangingPunct="1">
              <a:spcBef>
                <a:spcPct val="0"/>
              </a:spcBef>
            </a:pPr>
            <a:endParaRPr lang="da-DK" altLang="da-DK" b="1">
              <a:solidFill>
                <a:srgbClr val="000000"/>
              </a:solidFill>
            </a:endParaRPr>
          </a:p>
          <a:p>
            <a:pPr eaLnBrk="1" hangingPunct="1">
              <a:spcBef>
                <a:spcPct val="0"/>
              </a:spcBef>
            </a:pPr>
            <a:r>
              <a:rPr lang="da-DK" altLang="da-DK" i="1">
                <a:solidFill>
                  <a:srgbClr val="000000"/>
                </a:solidFill>
              </a:rPr>
              <a:t>Her er der en cirkel for, hvor mange elever på samme klassetrin som jer  - fra skolen eller kommunen, I tror, der har drukket 5 eller flere genstande ved samme lejlighed inden for den seneste måned og en cirkel for, hvor mange der faktisk gør det. </a:t>
            </a:r>
          </a:p>
          <a:p>
            <a:pPr eaLnBrk="1" hangingPunct="1">
              <a:spcBef>
                <a:spcPct val="0"/>
              </a:spcBef>
            </a:pPr>
            <a:endParaRPr lang="da-DK" altLang="da-DK">
              <a:solidFill>
                <a:srgbClr val="000000"/>
              </a:solidFill>
            </a:endParaRPr>
          </a:p>
          <a:p>
            <a:pPr eaLnBrk="1" hangingPunct="1">
              <a:spcBef>
                <a:spcPct val="0"/>
              </a:spcBef>
            </a:pPr>
            <a:r>
              <a:rPr lang="da-DK" altLang="da-DK" i="1">
                <a:solidFill>
                  <a:srgbClr val="000000"/>
                </a:solidFill>
              </a:rPr>
              <a:t>- Er der forskel på de to cirkler? Altså er der forskel på, hvad I tror om de andre og virkeligheden? </a:t>
            </a:r>
          </a:p>
          <a:p>
            <a:pPr eaLnBrk="1" hangingPunct="1">
              <a:spcBef>
                <a:spcPct val="0"/>
              </a:spcBef>
            </a:pPr>
            <a:endParaRPr lang="da-DK" altLang="da-DK" i="1">
              <a:solidFill>
                <a:srgbClr val="000000"/>
              </a:solidFill>
            </a:endParaRPr>
          </a:p>
          <a:p>
            <a:pPr eaLnBrk="1" hangingPunct="1">
              <a:spcBef>
                <a:spcPct val="0"/>
              </a:spcBef>
            </a:pPr>
            <a:r>
              <a:rPr lang="da-DK" altLang="da-DK">
                <a:solidFill>
                  <a:srgbClr val="000000"/>
                </a:solidFill>
              </a:rPr>
              <a:t>Forskellen mellem forestilling og virkelighed er typisk større på disse cirkler i forhold til dem, der handler om elevernes egen klasse. Hvis det er tilfældet, så bed eleverne om at komme med forklaringer på det.</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NOTER:</a:t>
            </a:r>
            <a:r>
              <a:rPr lang="da-DK" altLang="da-DK">
                <a:solidFill>
                  <a:srgbClr val="000000"/>
                </a:solidFill>
              </a:rPr>
              <a:t> </a:t>
            </a:r>
          </a:p>
          <a:p>
            <a:pPr eaLnBrk="1" hangingPunct="1">
              <a:spcBef>
                <a:spcPct val="0"/>
              </a:spcBef>
            </a:pPr>
            <a:r>
              <a:rPr lang="da-DK" altLang="da-DK">
                <a:solidFill>
                  <a:srgbClr val="000000"/>
                </a:solidFill>
              </a:rPr>
              <a:t>Denne slide kan du bruge som udgangspunkt for elevernes præsentation af undersøgelsens tal. </a:t>
            </a:r>
          </a:p>
          <a:p>
            <a:pPr eaLnBrk="1" hangingPunct="1">
              <a:spcBef>
                <a:spcPct val="0"/>
              </a:spcBef>
            </a:pPr>
            <a:r>
              <a:rPr lang="da-DK" altLang="da-DK">
                <a:solidFill>
                  <a:srgbClr val="000000"/>
                </a:solidFill>
              </a:rPr>
              <a:t>Diagramværktøjet er hentet fra Excel. Cirklerne her er et eksempel. </a:t>
            </a:r>
          </a:p>
          <a:p>
            <a:pPr eaLnBrk="1" hangingPunct="1">
              <a:spcBef>
                <a:spcPct val="0"/>
              </a:spcBef>
            </a:pPr>
            <a:r>
              <a:rPr lang="da-DK" altLang="da-DK">
                <a:solidFill>
                  <a:srgbClr val="000000"/>
                </a:solidFill>
              </a:rPr>
              <a:t>Ved at højreklikke på cirklerne og vælge ”Rediger data”, kan du sætte klassens procenttal ind i cirklerne.</a:t>
            </a:r>
          </a:p>
        </p:txBody>
      </p:sp>
      <p:sp>
        <p:nvSpPr>
          <p:cNvPr id="32772" name="Pladsholder til slidenummer 3">
            <a:extLst>
              <a:ext uri="{FF2B5EF4-FFF2-40B4-BE49-F238E27FC236}">
                <a16:creationId xmlns:a16="http://schemas.microsoft.com/office/drawing/2014/main" id="{BA35F01A-D48A-88B3-20FE-D0E2D61620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40DC077-7B8B-4DE8-A73A-180A73186B75}" type="slidenum">
              <a:rPr lang="da-DK" altLang="da-DK" sz="1200">
                <a:solidFill>
                  <a:srgbClr val="000000"/>
                </a:solidFill>
              </a:rPr>
              <a:pPr/>
              <a:t>5</a:t>
            </a:fld>
            <a:endParaRPr lang="da-DK" altLang="da-DK"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ladsholder til slidebillede 1">
            <a:extLst>
              <a:ext uri="{FF2B5EF4-FFF2-40B4-BE49-F238E27FC236}">
                <a16:creationId xmlns:a16="http://schemas.microsoft.com/office/drawing/2014/main" id="{42C67D68-8479-C3BA-CDC8-0FEFEA0E1A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Pladsholder til noter 2">
            <a:extLst>
              <a:ext uri="{FF2B5EF4-FFF2-40B4-BE49-F238E27FC236}">
                <a16:creationId xmlns:a16="http://schemas.microsoft.com/office/drawing/2014/main" id="{6329F988-D203-8431-99BA-3AF26AF65A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solidFill>
                  <a:srgbClr val="000000"/>
                </a:solidFill>
              </a:rPr>
              <a:t>MÅL: </a:t>
            </a:r>
            <a:r>
              <a:rPr lang="da-DK" altLang="da-DK">
                <a:solidFill>
                  <a:srgbClr val="000000"/>
                </a:solidFill>
              </a:rPr>
              <a:t>At eleverne bliver præsenteret for procenttal i cirkeldiagrammer og reflekterer over forskellen mellem forestilling og virkelighed.</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TID: </a:t>
            </a:r>
            <a:r>
              <a:rPr lang="da-DK" altLang="da-DK">
                <a:solidFill>
                  <a:srgbClr val="000000"/>
                </a:solidFill>
              </a:rPr>
              <a:t>Ca. 5 minutter.</a:t>
            </a:r>
          </a:p>
          <a:p>
            <a:pPr eaLnBrk="1" hangingPunct="1">
              <a:spcBef>
                <a:spcPct val="0"/>
              </a:spcBef>
            </a:pPr>
            <a:endParaRPr lang="da-DK" altLang="da-DK" b="1">
              <a:solidFill>
                <a:srgbClr val="000000"/>
              </a:solidFill>
            </a:endParaRPr>
          </a:p>
          <a:p>
            <a:pPr eaLnBrk="1" hangingPunct="1">
              <a:spcBef>
                <a:spcPct val="0"/>
              </a:spcBef>
            </a:pPr>
            <a:r>
              <a:rPr lang="da-DK" altLang="da-DK" b="1">
                <a:solidFill>
                  <a:srgbClr val="000000"/>
                </a:solidFill>
              </a:rPr>
              <a:t>DET KAN DU SIGE:</a:t>
            </a:r>
          </a:p>
          <a:p>
            <a:pPr eaLnBrk="1" hangingPunct="1">
              <a:spcBef>
                <a:spcPct val="0"/>
              </a:spcBef>
            </a:pPr>
            <a:r>
              <a:rPr lang="da-DK" altLang="da-DK" b="1">
                <a:solidFill>
                  <a:srgbClr val="000000"/>
                </a:solidFill>
              </a:rPr>
              <a:t> </a:t>
            </a:r>
          </a:p>
          <a:p>
            <a:pPr eaLnBrk="1" hangingPunct="1">
              <a:spcBef>
                <a:spcPct val="0"/>
              </a:spcBef>
            </a:pPr>
            <a:r>
              <a:rPr lang="da-DK" altLang="da-DK" i="1">
                <a:solidFill>
                  <a:srgbClr val="000000"/>
                </a:solidFill>
              </a:rPr>
              <a:t>Her er en cirkel for, hvor mange elever i 9. klasse her fra skolen (eller fra kommunen), som I tror, der har drukket 5 eller flere genstande ved samme lejlighed inden for den seneste måned. I har også en cirkel for, hvor mange der faktisk gør det.</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 Er der forskel på de to cirkler? Altså er der forskel på, hvad I tror om de andre og virkeligheden? </a:t>
            </a:r>
          </a:p>
          <a:p>
            <a:pPr eaLnBrk="1" hangingPunct="1">
              <a:spcBef>
                <a:spcPct val="0"/>
              </a:spcBef>
            </a:pPr>
            <a:endParaRPr lang="da-DK" altLang="da-DK" i="1">
              <a:solidFill>
                <a:srgbClr val="000000"/>
              </a:solidFill>
            </a:endParaRPr>
          </a:p>
          <a:p>
            <a:pPr eaLnBrk="1" hangingPunct="1">
              <a:spcBef>
                <a:spcPct val="0"/>
              </a:spcBef>
            </a:pPr>
            <a:r>
              <a:rPr lang="da-DK" altLang="da-DK">
                <a:solidFill>
                  <a:srgbClr val="000000"/>
                </a:solidFill>
              </a:rPr>
              <a:t>Forskellen mellem forestilling og virkelighed er typisk større på disse cirkler i forhold til dem, der handler om elevernes jævnaldrende. Hvis det er tilfældet, så bed eleverne om at komme med forklaringer på det.</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NOTER:</a:t>
            </a:r>
            <a:r>
              <a:rPr lang="da-DK" altLang="da-DK">
                <a:solidFill>
                  <a:srgbClr val="000000"/>
                </a:solidFill>
              </a:rPr>
              <a:t> </a:t>
            </a:r>
          </a:p>
          <a:p>
            <a:pPr eaLnBrk="1" hangingPunct="1">
              <a:spcBef>
                <a:spcPct val="0"/>
              </a:spcBef>
            </a:pPr>
            <a:r>
              <a:rPr lang="da-DK" altLang="da-DK">
                <a:solidFill>
                  <a:srgbClr val="000000"/>
                </a:solidFill>
              </a:rPr>
              <a:t>Denne slide kan du eller eleverne bruge som udgangspunkt for elevernes præsentation af undersøgelsens tal. </a:t>
            </a:r>
          </a:p>
          <a:p>
            <a:pPr eaLnBrk="1" hangingPunct="1">
              <a:spcBef>
                <a:spcPct val="0"/>
              </a:spcBef>
            </a:pPr>
            <a:r>
              <a:rPr lang="da-DK" altLang="da-DK">
                <a:solidFill>
                  <a:srgbClr val="000000"/>
                </a:solidFill>
              </a:rPr>
              <a:t>Diagramværktøjet er hentet fra Excel. Cirklerne her er et eksempel. </a:t>
            </a:r>
          </a:p>
          <a:p>
            <a:pPr eaLnBrk="1" hangingPunct="1">
              <a:spcBef>
                <a:spcPct val="0"/>
              </a:spcBef>
            </a:pPr>
            <a:r>
              <a:rPr lang="da-DK" altLang="da-DK">
                <a:solidFill>
                  <a:srgbClr val="000000"/>
                </a:solidFill>
              </a:rPr>
              <a:t>Ved at højreklikke på cirklerne og vælge ”Rediger data”, kan du sætte klassens procenttal ind i cirklerne.</a:t>
            </a:r>
          </a:p>
          <a:p>
            <a:pPr eaLnBrk="1" hangingPunct="1">
              <a:spcBef>
                <a:spcPct val="0"/>
              </a:spcBef>
            </a:pPr>
            <a:endParaRPr lang="da-DK" altLang="da-DK"/>
          </a:p>
        </p:txBody>
      </p:sp>
      <p:sp>
        <p:nvSpPr>
          <p:cNvPr id="34820" name="Pladsholder til slidenummer 3">
            <a:extLst>
              <a:ext uri="{FF2B5EF4-FFF2-40B4-BE49-F238E27FC236}">
                <a16:creationId xmlns:a16="http://schemas.microsoft.com/office/drawing/2014/main" id="{9181C960-9EC3-C48B-9562-9FCF217137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27B1B759-6E00-489E-8DF8-75315B2CE3E2}" type="slidenum">
              <a:rPr lang="da-DK" altLang="da-DK" sz="1200">
                <a:solidFill>
                  <a:srgbClr val="000000"/>
                </a:solidFill>
              </a:rPr>
              <a:pPr/>
              <a:t>6</a:t>
            </a:fld>
            <a:endParaRPr lang="da-DK" altLang="da-DK"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dsholder til slidebillede 1">
            <a:extLst>
              <a:ext uri="{FF2B5EF4-FFF2-40B4-BE49-F238E27FC236}">
                <a16:creationId xmlns:a16="http://schemas.microsoft.com/office/drawing/2014/main" id="{534E27B3-696B-92CC-93AD-0006BCD884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Pladsholder til noter 2">
            <a:extLst>
              <a:ext uri="{FF2B5EF4-FFF2-40B4-BE49-F238E27FC236}">
                <a16:creationId xmlns:a16="http://schemas.microsoft.com/office/drawing/2014/main" id="{CF88FE67-4A4C-7457-BE15-5E25A083DA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solidFill>
                  <a:srgbClr val="000000"/>
                </a:solidFill>
              </a:rPr>
              <a:t>MÅL: </a:t>
            </a:r>
            <a:r>
              <a:rPr lang="da-DK" altLang="da-DK">
                <a:solidFill>
                  <a:srgbClr val="000000"/>
                </a:solidFill>
              </a:rPr>
              <a:t>At eleverne bliver præsenteret for procenttal i cirkeldiagrammer og reflekterer over forskellen mellem forestilling og virkelighed.</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TID: </a:t>
            </a:r>
            <a:r>
              <a:rPr lang="da-DK" altLang="da-DK">
                <a:solidFill>
                  <a:srgbClr val="000000"/>
                </a:solidFill>
              </a:rPr>
              <a:t>Ca. 5 minutter.</a:t>
            </a:r>
          </a:p>
          <a:p>
            <a:pPr eaLnBrk="1" hangingPunct="1">
              <a:spcBef>
                <a:spcPct val="0"/>
              </a:spcBef>
            </a:pPr>
            <a:endParaRPr lang="da-DK" altLang="da-DK" b="1">
              <a:solidFill>
                <a:srgbClr val="000000"/>
              </a:solidFill>
            </a:endParaRPr>
          </a:p>
          <a:p>
            <a:pPr eaLnBrk="1" hangingPunct="1">
              <a:spcBef>
                <a:spcPct val="0"/>
              </a:spcBef>
            </a:pPr>
            <a:r>
              <a:rPr lang="da-DK" altLang="da-DK" b="1">
                <a:solidFill>
                  <a:srgbClr val="000000"/>
                </a:solidFill>
              </a:rPr>
              <a:t>DET KAN DU SIGE:</a:t>
            </a:r>
          </a:p>
          <a:p>
            <a:pPr eaLnBrk="1" hangingPunct="1">
              <a:spcBef>
                <a:spcPct val="0"/>
              </a:spcBef>
            </a:pPr>
            <a:r>
              <a:rPr lang="da-DK" altLang="da-DK" b="1">
                <a:solidFill>
                  <a:srgbClr val="000000"/>
                </a:solidFill>
              </a:rPr>
              <a:t> </a:t>
            </a:r>
          </a:p>
          <a:p>
            <a:pPr eaLnBrk="1" hangingPunct="1">
              <a:spcBef>
                <a:spcPct val="0"/>
              </a:spcBef>
            </a:pPr>
            <a:r>
              <a:rPr lang="da-DK" altLang="da-DK" i="1">
                <a:solidFill>
                  <a:srgbClr val="000000"/>
                </a:solidFill>
              </a:rPr>
              <a:t>Her er en cirkel for, hvor mange elever i 9. klasse fra ________________ </a:t>
            </a:r>
            <a:r>
              <a:rPr lang="da-DK" altLang="da-DK">
                <a:solidFill>
                  <a:srgbClr val="000000"/>
                </a:solidFill>
              </a:rPr>
              <a:t>(skriv den valgte pejlingsby ind på sliden)</a:t>
            </a:r>
            <a:r>
              <a:rPr lang="da-DK" altLang="da-DK" i="1">
                <a:solidFill>
                  <a:srgbClr val="000000"/>
                </a:solidFill>
              </a:rPr>
              <a:t>, som I tror, der har drukket 5 eller flere genstande ved samme lejlighed inden for den seneste måned. Der er også en cirkel for, hvor mange der faktisk gør det.</a:t>
            </a:r>
          </a:p>
          <a:p>
            <a:pPr eaLnBrk="1" hangingPunct="1">
              <a:spcBef>
                <a:spcPct val="0"/>
              </a:spcBef>
            </a:pPr>
            <a:r>
              <a:rPr lang="da-DK" altLang="da-DK">
                <a:solidFill>
                  <a:srgbClr val="000000"/>
                </a:solidFill>
              </a:rPr>
              <a:t>Procenttallet fra den valgte pejlingsby finder du i faktaarket.</a:t>
            </a:r>
          </a:p>
          <a:p>
            <a:pPr eaLnBrk="1" hangingPunct="1">
              <a:spcBef>
                <a:spcPct val="0"/>
              </a:spcBef>
            </a:pPr>
            <a:endParaRPr lang="da-DK" altLang="da-DK" i="1">
              <a:solidFill>
                <a:srgbClr val="000000"/>
              </a:solidFill>
            </a:endParaRPr>
          </a:p>
          <a:p>
            <a:pPr eaLnBrk="1" hangingPunct="1">
              <a:spcBef>
                <a:spcPct val="0"/>
              </a:spcBef>
            </a:pPr>
            <a:r>
              <a:rPr lang="da-DK" altLang="da-DK" i="1">
                <a:solidFill>
                  <a:srgbClr val="000000"/>
                </a:solidFill>
              </a:rPr>
              <a:t>- Er der forskel på de to cirkler? Altså er der forskel på, hvad I tror om de andre og virkeligheden? </a:t>
            </a:r>
          </a:p>
          <a:p>
            <a:pPr eaLnBrk="1" hangingPunct="1">
              <a:spcBef>
                <a:spcPct val="0"/>
              </a:spcBef>
            </a:pPr>
            <a:endParaRPr lang="da-DK" altLang="da-DK" i="1">
              <a:solidFill>
                <a:srgbClr val="000000"/>
              </a:solidFill>
            </a:endParaRPr>
          </a:p>
          <a:p>
            <a:pPr eaLnBrk="1" hangingPunct="1">
              <a:spcBef>
                <a:spcPct val="0"/>
              </a:spcBef>
            </a:pPr>
            <a:r>
              <a:rPr lang="da-DK" altLang="da-DK">
                <a:solidFill>
                  <a:srgbClr val="000000"/>
                </a:solidFill>
              </a:rPr>
              <a:t>Forskellen mellem forestilling og virkelighed er typisk større på disse cirkler i forhold til dem, der handler om 9. klasse på elevernes egen skole eller i kommunen. Hvis det er tilfældet, så bed eleverne om at komme med forklaringer på det.</a:t>
            </a:r>
          </a:p>
          <a:p>
            <a:pPr eaLnBrk="1" hangingPunct="1">
              <a:spcBef>
                <a:spcPct val="0"/>
              </a:spcBef>
            </a:pPr>
            <a:endParaRPr lang="da-DK" altLang="da-DK">
              <a:solidFill>
                <a:srgbClr val="000000"/>
              </a:solidFill>
            </a:endParaRPr>
          </a:p>
          <a:p>
            <a:pPr eaLnBrk="1" hangingPunct="1">
              <a:spcBef>
                <a:spcPct val="0"/>
              </a:spcBef>
            </a:pPr>
            <a:r>
              <a:rPr lang="da-DK" altLang="da-DK" b="1">
                <a:solidFill>
                  <a:srgbClr val="000000"/>
                </a:solidFill>
              </a:rPr>
              <a:t>NOTER:</a:t>
            </a:r>
            <a:r>
              <a:rPr lang="da-DK" altLang="da-DK">
                <a:solidFill>
                  <a:srgbClr val="000000"/>
                </a:solidFill>
              </a:rPr>
              <a:t> </a:t>
            </a:r>
          </a:p>
          <a:p>
            <a:pPr eaLnBrk="1" hangingPunct="1">
              <a:spcBef>
                <a:spcPct val="0"/>
              </a:spcBef>
            </a:pPr>
            <a:r>
              <a:rPr lang="da-DK" altLang="da-DK">
                <a:solidFill>
                  <a:srgbClr val="000000"/>
                </a:solidFill>
              </a:rPr>
              <a:t>Denne slide kan du bruge som udgangspunkt for elevernes præsentation af undersøgelsens tal. </a:t>
            </a:r>
          </a:p>
          <a:p>
            <a:pPr eaLnBrk="1" hangingPunct="1">
              <a:spcBef>
                <a:spcPct val="0"/>
              </a:spcBef>
            </a:pPr>
            <a:r>
              <a:rPr lang="da-DK" altLang="da-DK">
                <a:solidFill>
                  <a:srgbClr val="000000"/>
                </a:solidFill>
              </a:rPr>
              <a:t>Diagramværktøjet er hentet fra Excel. Cirklerne her er et eksempel. </a:t>
            </a:r>
          </a:p>
          <a:p>
            <a:pPr eaLnBrk="1" hangingPunct="1">
              <a:spcBef>
                <a:spcPct val="0"/>
              </a:spcBef>
            </a:pPr>
            <a:r>
              <a:rPr lang="da-DK" altLang="da-DK">
                <a:solidFill>
                  <a:srgbClr val="000000"/>
                </a:solidFill>
              </a:rPr>
              <a:t>Ved at højreklikke på cirklerne og vælge ”Rediger data”, kan du sætte klassens procenttal ind i cirklerne.</a:t>
            </a:r>
          </a:p>
          <a:p>
            <a:pPr eaLnBrk="1" hangingPunct="1">
              <a:spcBef>
                <a:spcPct val="0"/>
              </a:spcBef>
            </a:pPr>
            <a:endParaRPr lang="da-DK" altLang="da-DK">
              <a:solidFill>
                <a:srgbClr val="000000"/>
              </a:solidFill>
            </a:endParaRPr>
          </a:p>
          <a:p>
            <a:pPr eaLnBrk="1" hangingPunct="1">
              <a:spcBef>
                <a:spcPct val="0"/>
              </a:spcBef>
            </a:pPr>
            <a:endParaRPr lang="da-DK" altLang="da-DK"/>
          </a:p>
        </p:txBody>
      </p:sp>
      <p:sp>
        <p:nvSpPr>
          <p:cNvPr id="36868" name="Pladsholder til slidenummer 3">
            <a:extLst>
              <a:ext uri="{FF2B5EF4-FFF2-40B4-BE49-F238E27FC236}">
                <a16:creationId xmlns:a16="http://schemas.microsoft.com/office/drawing/2014/main" id="{9DEAB317-AC7B-CFD9-A1F9-5A03222D0B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7447ABB1-C632-4C78-8E83-09D95106228D}" type="slidenum">
              <a:rPr lang="da-DK" altLang="da-DK" sz="1200">
                <a:solidFill>
                  <a:srgbClr val="000000"/>
                </a:solidFill>
              </a:rPr>
              <a:pPr/>
              <a:t>7</a:t>
            </a:fld>
            <a:endParaRPr lang="da-DK" altLang="da-DK"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dsholder til slidebillede 1">
            <a:extLst>
              <a:ext uri="{FF2B5EF4-FFF2-40B4-BE49-F238E27FC236}">
                <a16:creationId xmlns:a16="http://schemas.microsoft.com/office/drawing/2014/main" id="{4104E2E2-25F2-5F52-94D2-57EE0DFA81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dsholder til noter 2">
            <a:extLst>
              <a:ext uri="{FF2B5EF4-FFF2-40B4-BE49-F238E27FC236}">
                <a16:creationId xmlns:a16="http://schemas.microsoft.com/office/drawing/2014/main" id="{AACDFE10-FE48-1D47-9B08-A79F48F6BA79}"/>
              </a:ext>
            </a:extLst>
          </p:cNvPr>
          <p:cNvSpPr>
            <a:spLocks noGrp="1"/>
          </p:cNvSpPr>
          <p:nvPr>
            <p:ph type="body" idx="1"/>
          </p:nvPr>
        </p:nvSpPr>
        <p:spPr/>
        <p:txBody>
          <a:bodyPr/>
          <a:lstStyle/>
          <a:p>
            <a:pPr defTabSz="713232" eaLnBrk="1" fontAlgn="auto" hangingPunct="1">
              <a:spcBef>
                <a:spcPts val="0"/>
              </a:spcBef>
              <a:spcAft>
                <a:spcPts val="0"/>
              </a:spcAft>
              <a:defRPr/>
            </a:pPr>
            <a:r>
              <a:rPr lang="da-DK" b="1" dirty="0"/>
              <a:t>MÅL:</a:t>
            </a:r>
            <a:r>
              <a:rPr lang="da-DK" dirty="0"/>
              <a:t> At eleverne reflekterer over klassens svar på, hvad de tror om de andre, og hvordan det er i virkeligheden. </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b="1" dirty="0"/>
              <a:t>TID: </a:t>
            </a:r>
            <a:r>
              <a:rPr lang="da-DK" dirty="0"/>
              <a:t>Gruppearbejde om </a:t>
            </a:r>
            <a:r>
              <a:rPr lang="da-DK" b="1" dirty="0"/>
              <a:t>Arbejdsark 1</a:t>
            </a:r>
            <a:r>
              <a:rPr lang="da-DK" dirty="0"/>
              <a:t>: Ca. 15 minutter. </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b="1" dirty="0"/>
              <a:t>DET SKAL DU HAVE KLAR: Arbejdsark 1</a:t>
            </a:r>
            <a:r>
              <a:rPr lang="da-DK" dirty="0"/>
              <a:t> i ét eksemplar pr. elev.</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dirty="0"/>
              <a:t>Sæt eleverne sammen i grupper på ca. 4 elever. </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dirty="0"/>
              <a:t>Introducér til gruppearbejdet. </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r>
              <a:rPr lang="da-DK" dirty="0"/>
              <a:t>Gå tilbage til den slide, hvor der er den største forskel mellem dét eleverne tror og virkeligheden.</a:t>
            </a:r>
          </a:p>
          <a:p>
            <a:pPr defTabSz="713232" eaLnBrk="1" fontAlgn="auto" hangingPunct="1">
              <a:spcBef>
                <a:spcPts val="0"/>
              </a:spcBef>
              <a:spcAft>
                <a:spcPts val="0"/>
              </a:spcAft>
              <a:defRPr/>
            </a:pPr>
            <a:endParaRPr lang="da-DK" b="1" i="1" dirty="0"/>
          </a:p>
          <a:p>
            <a:pPr defTabSz="713232" eaLnBrk="1" fontAlgn="auto" hangingPunct="1">
              <a:spcBef>
                <a:spcPts val="0"/>
              </a:spcBef>
              <a:spcAft>
                <a:spcPts val="0"/>
              </a:spcAft>
              <a:defRPr/>
            </a:pPr>
            <a:r>
              <a:rPr lang="da-DK" b="1" dirty="0"/>
              <a:t>DET KAN DU SIGE:</a:t>
            </a:r>
          </a:p>
          <a:p>
            <a:pPr defTabSz="713232" eaLnBrk="1" fontAlgn="auto" hangingPunct="1">
              <a:spcBef>
                <a:spcPts val="0"/>
              </a:spcBef>
              <a:spcAft>
                <a:spcPts val="0"/>
              </a:spcAft>
              <a:defRPr/>
            </a:pPr>
            <a:r>
              <a:rPr lang="da-DK" b="1" dirty="0"/>
              <a:t> </a:t>
            </a:r>
          </a:p>
          <a:p>
            <a:pPr defTabSz="713232" eaLnBrk="1" fontAlgn="auto" hangingPunct="1">
              <a:spcBef>
                <a:spcPts val="0"/>
              </a:spcBef>
              <a:spcAft>
                <a:spcPts val="0"/>
              </a:spcAft>
              <a:defRPr/>
            </a:pPr>
            <a:r>
              <a:rPr lang="da-DK" i="1" dirty="0"/>
              <a:t>I skal arbejde sammen i grupper. I skal snakke sammen om de spørgsmål, som står på </a:t>
            </a:r>
            <a:r>
              <a:rPr lang="da-DK" b="1" i="1" dirty="0"/>
              <a:t>Arbejdsark 1</a:t>
            </a:r>
            <a:r>
              <a:rPr lang="da-DK" i="1" dirty="0"/>
              <a:t>. Skriv jeres svar ned. I skal se på sliden her, hvor forskellen er størst mellem dét, I tror, og virkeligheden. I skal forberede jer på at fortælle de andre i klassen, hvad I har svaret.</a:t>
            </a:r>
          </a:p>
          <a:p>
            <a:pPr defTabSz="713232" eaLnBrk="1" fontAlgn="auto" hangingPunct="1">
              <a:spcBef>
                <a:spcPts val="0"/>
              </a:spcBef>
              <a:spcAft>
                <a:spcPts val="0"/>
              </a:spcAft>
              <a:defRPr/>
            </a:pPr>
            <a:endParaRPr lang="da-DK" dirty="0"/>
          </a:p>
          <a:p>
            <a:pPr defTabSz="713232" eaLnBrk="1" fontAlgn="auto" hangingPunct="1">
              <a:spcBef>
                <a:spcPts val="0"/>
              </a:spcBef>
              <a:spcAft>
                <a:spcPts val="0"/>
              </a:spcAft>
              <a:defRPr/>
            </a:pPr>
            <a:endParaRPr lang="da-DK" sz="936" dirty="0"/>
          </a:p>
          <a:p>
            <a:pPr defTabSz="713232" eaLnBrk="1" fontAlgn="auto" hangingPunct="1">
              <a:spcBef>
                <a:spcPts val="0"/>
              </a:spcBef>
              <a:spcAft>
                <a:spcPts val="0"/>
              </a:spcAft>
              <a:defRPr/>
            </a:pPr>
            <a:endParaRPr lang="da-DK" sz="936" dirty="0"/>
          </a:p>
        </p:txBody>
      </p:sp>
      <p:sp>
        <p:nvSpPr>
          <p:cNvPr id="38916" name="Pladsholder til slidenummer 3">
            <a:extLst>
              <a:ext uri="{FF2B5EF4-FFF2-40B4-BE49-F238E27FC236}">
                <a16:creationId xmlns:a16="http://schemas.microsoft.com/office/drawing/2014/main" id="{18516468-1618-B755-6D2E-884F601B71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67AF36C-6A6C-445D-A312-B6367181D647}" type="slidenum">
              <a:rPr lang="da-DK" altLang="da-DK" sz="1200"/>
              <a:pPr/>
              <a:t>8</a:t>
            </a:fld>
            <a:endParaRPr lang="da-DK" altLang="da-DK"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dsholder til slidebillede 1">
            <a:extLst>
              <a:ext uri="{FF2B5EF4-FFF2-40B4-BE49-F238E27FC236}">
                <a16:creationId xmlns:a16="http://schemas.microsoft.com/office/drawing/2014/main" id="{E5855FEA-89C2-C9CC-20E1-EE619BD63D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dsholder til noter 2">
            <a:extLst>
              <a:ext uri="{FF2B5EF4-FFF2-40B4-BE49-F238E27FC236}">
                <a16:creationId xmlns:a16="http://schemas.microsoft.com/office/drawing/2014/main" id="{183DAE5A-EEAD-241D-20FF-E404B82A17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b="1"/>
              <a:t>MÅL: </a:t>
            </a:r>
            <a:r>
              <a:rPr lang="da-DK" altLang="da-DK"/>
              <a:t>At eleverne reflekterer over, hvorfor der ofte er forskel mellem forestilling og virkelighed. </a:t>
            </a:r>
          </a:p>
          <a:p>
            <a:pPr eaLnBrk="1" hangingPunct="1">
              <a:spcBef>
                <a:spcPct val="0"/>
              </a:spcBef>
            </a:pPr>
            <a:endParaRPr lang="da-DK" altLang="da-DK"/>
          </a:p>
          <a:p>
            <a:pPr eaLnBrk="1" hangingPunct="1">
              <a:spcBef>
                <a:spcPct val="0"/>
              </a:spcBef>
            </a:pPr>
            <a:r>
              <a:rPr lang="da-DK" altLang="da-DK" b="1">
                <a:solidFill>
                  <a:srgbClr val="000000"/>
                </a:solidFill>
              </a:rPr>
              <a:t>TID: </a:t>
            </a:r>
            <a:r>
              <a:rPr lang="da-DK" altLang="da-DK">
                <a:solidFill>
                  <a:srgbClr val="000000"/>
                </a:solidFill>
              </a:rPr>
              <a:t>Ca. 5 minutter.</a:t>
            </a:r>
          </a:p>
          <a:p>
            <a:pPr eaLnBrk="1" hangingPunct="1">
              <a:spcBef>
                <a:spcPct val="0"/>
              </a:spcBef>
            </a:pPr>
            <a:endParaRPr lang="da-DK" altLang="da-DK" b="1">
              <a:solidFill>
                <a:srgbClr val="000000"/>
              </a:solidFill>
            </a:endParaRPr>
          </a:p>
          <a:p>
            <a:pPr eaLnBrk="1" hangingPunct="1">
              <a:spcBef>
                <a:spcPct val="0"/>
              </a:spcBef>
            </a:pPr>
            <a:r>
              <a:rPr lang="da-DK" altLang="da-DK" b="1">
                <a:solidFill>
                  <a:srgbClr val="000000"/>
                </a:solidFill>
              </a:rPr>
              <a:t>DET KAN DU SIGE:</a:t>
            </a:r>
          </a:p>
          <a:p>
            <a:pPr eaLnBrk="1" hangingPunct="1">
              <a:spcBef>
                <a:spcPct val="0"/>
              </a:spcBef>
            </a:pPr>
            <a:endParaRPr lang="da-DK" altLang="da-DK" b="1">
              <a:solidFill>
                <a:srgbClr val="000000"/>
              </a:solidFill>
            </a:endParaRPr>
          </a:p>
          <a:p>
            <a:pPr eaLnBrk="1" hangingPunct="1">
              <a:spcBef>
                <a:spcPct val="0"/>
              </a:spcBef>
            </a:pPr>
            <a:r>
              <a:rPr lang="da-DK" altLang="da-DK" i="1">
                <a:solidFill>
                  <a:srgbClr val="000000"/>
                </a:solidFill>
              </a:rPr>
              <a:t>- Hvordan vil I beskrive det, som sker på tegningen?</a:t>
            </a:r>
          </a:p>
          <a:p>
            <a:pPr eaLnBrk="1" hangingPunct="1">
              <a:spcBef>
                <a:spcPct val="0"/>
              </a:spcBef>
            </a:pPr>
            <a:r>
              <a:rPr lang="da-DK" altLang="da-DK" i="1">
                <a:solidFill>
                  <a:srgbClr val="000000"/>
                </a:solidFill>
              </a:rPr>
              <a:t>- Hvordan kan situationen på tegningen beskrive det, som I lige har fundet ud af gennem arbejdet med cirklerne?</a:t>
            </a:r>
          </a:p>
          <a:p>
            <a:pPr eaLnBrk="1" hangingPunct="1">
              <a:spcBef>
                <a:spcPct val="0"/>
              </a:spcBef>
            </a:pPr>
            <a:endParaRPr lang="da-DK" altLang="da-DK"/>
          </a:p>
        </p:txBody>
      </p:sp>
      <p:sp>
        <p:nvSpPr>
          <p:cNvPr id="40964" name="Pladsholder til slidenummer 3">
            <a:extLst>
              <a:ext uri="{FF2B5EF4-FFF2-40B4-BE49-F238E27FC236}">
                <a16:creationId xmlns:a16="http://schemas.microsoft.com/office/drawing/2014/main" id="{72488CFD-3919-6A20-C2F9-8346522AC7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19A9CD79-6C25-4044-95C5-2D355104CE13}" type="slidenum">
              <a:rPr lang="da-DK" altLang="da-DK" sz="1200"/>
              <a:pPr/>
              <a:t>9</a:t>
            </a:fld>
            <a:endParaRPr lang="da-DK" altLang="da-DK"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39C2027B-EFB0-0B98-6EAB-78A527AC86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4">
            <a:extLst>
              <a:ext uri="{FF2B5EF4-FFF2-40B4-BE49-F238E27FC236}">
                <a16:creationId xmlns:a16="http://schemas.microsoft.com/office/drawing/2014/main" id="{7D9FC593-0B1E-9A97-EDB2-01044CADE5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6588" y="4576763"/>
            <a:ext cx="13684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735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E2553EC7-D694-5752-A8EC-ECBEC7FA1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68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790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CBBCC19A-BFC7-BA6A-6A46-C9EF400240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4">
            <a:extLst>
              <a:ext uri="{FF2B5EF4-FFF2-40B4-BE49-F238E27FC236}">
                <a16:creationId xmlns:a16="http://schemas.microsoft.com/office/drawing/2014/main" id="{2D7ABB77-005F-D2CC-FD25-A076F05D98F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6588" y="4576763"/>
            <a:ext cx="13684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590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981BFA2-0612-6B45-E45F-098A32E3DE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E088F448-EE9F-A409-6EDA-21758B54F0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548909DB-01F6-3A42-EE37-D0795C495167}"/>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2162" y="1200742"/>
            <a:ext cx="7559675" cy="591482"/>
          </a:xfrm>
        </p:spPr>
        <p:txBody>
          <a:bodyPr/>
          <a:lstStyle/>
          <a:p>
            <a:r>
              <a:rPr lang="da-DK" dirty="0"/>
              <a:t>Klik for at redigere i masteren</a:t>
            </a:r>
            <a:endParaRPr lang="en-US" dirty="0"/>
          </a:p>
        </p:txBody>
      </p:sp>
      <p:sp>
        <p:nvSpPr>
          <p:cNvPr id="3" name="Content Placeholder 2"/>
          <p:cNvSpPr>
            <a:spLocks noGrp="1"/>
          </p:cNvSpPr>
          <p:nvPr>
            <p:ph idx="1"/>
          </p:nvPr>
        </p:nvSpPr>
        <p:spPr>
          <a:xfrm>
            <a:off x="792163" y="1944000"/>
            <a:ext cx="7559675" cy="2485869"/>
          </a:xfrm>
        </p:spPr>
        <p:txBody>
          <a:bodyPr/>
          <a:lstStyle/>
          <a:p>
            <a:pPr lvl="0"/>
            <a:r>
              <a:rPr lang="da-DK" dirty="0"/>
              <a:t>Klik for at redigere teksttypografierne i masteren</a:t>
            </a:r>
          </a:p>
          <a:p>
            <a:pPr lvl="1"/>
            <a:r>
              <a:rPr lang="da-DK" dirty="0"/>
              <a:t>Andet niveau</a:t>
            </a:r>
          </a:p>
        </p:txBody>
      </p:sp>
      <p:sp>
        <p:nvSpPr>
          <p:cNvPr id="7" name="Slide Number Placeholder 5">
            <a:extLst>
              <a:ext uri="{FF2B5EF4-FFF2-40B4-BE49-F238E27FC236}">
                <a16:creationId xmlns:a16="http://schemas.microsoft.com/office/drawing/2014/main" id="{E8821114-2B6E-4FF7-78A8-171F5E0B9E45}"/>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fld id="{4E2BE384-9CBB-4680-8461-C29453F810E2}" type="slidenum">
              <a:rPr lang="da-DK" altLang="da-DK"/>
              <a:pPr/>
              <a:t>‹nr.›</a:t>
            </a:fld>
            <a:endParaRPr lang="da-DK" altLang="da-DK"/>
          </a:p>
        </p:txBody>
      </p:sp>
    </p:spTree>
    <p:extLst>
      <p:ext uri="{BB962C8B-B14F-4D97-AF65-F5344CB8AC3E}">
        <p14:creationId xmlns:p14="http://schemas.microsoft.com/office/powerpoint/2010/main" val="1656803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_printscreen">
    <p:spTree>
      <p:nvGrpSpPr>
        <p:cNvPr id="1" name=""/>
        <p:cNvGrpSpPr/>
        <p:nvPr/>
      </p:nvGrpSpPr>
      <p:grpSpPr>
        <a:xfrm>
          <a:off x="0" y="0"/>
          <a:ext cx="0" cy="0"/>
          <a:chOff x="0" y="0"/>
          <a:chExt cx="0" cy="0"/>
        </a:xfrm>
      </p:grpSpPr>
      <p:sp>
        <p:nvSpPr>
          <p:cNvPr id="4" name="Kombinationstegning 3">
            <a:extLst>
              <a:ext uri="{FF2B5EF4-FFF2-40B4-BE49-F238E27FC236}">
                <a16:creationId xmlns:a16="http://schemas.microsoft.com/office/drawing/2014/main" id="{309A5613-5E86-F80E-3309-85036C2D174E}"/>
              </a:ext>
            </a:extLst>
          </p:cNvPr>
          <p:cNvSpPr>
            <a:spLocks/>
          </p:cNvSpPr>
          <p:nvPr userDrawn="1"/>
        </p:nvSpPr>
        <p:spPr bwMode="auto">
          <a:xfrm>
            <a:off x="3027363" y="4475163"/>
            <a:ext cx="4979987" cy="1246187"/>
          </a:xfrm>
          <a:custGeom>
            <a:avLst/>
            <a:gdLst>
              <a:gd name="T0" fmla="*/ 0 w 4190496"/>
              <a:gd name="T1" fmla="*/ 1246187 h 1048643"/>
              <a:gd name="T2" fmla="*/ 1398701 w 4190496"/>
              <a:gd name="T3" fmla="*/ 1237952 h 1048643"/>
              <a:gd name="T4" fmla="*/ 4979987 w 4190496"/>
              <a:gd name="T5" fmla="*/ 1224019 h 1048643"/>
              <a:gd name="T6" fmla="*/ 4952123 w 4190496"/>
              <a:gd name="T7" fmla="*/ 0 h 1048643"/>
              <a:gd name="T8" fmla="*/ 2454446 w 4190496"/>
              <a:gd name="T9" fmla="*/ 122875 h 1048643"/>
              <a:gd name="T10" fmla="*/ 0 w 4190496"/>
              <a:gd name="T11" fmla="*/ 1246187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5" name="Kombinationstegning 4">
            <a:extLst>
              <a:ext uri="{FF2B5EF4-FFF2-40B4-BE49-F238E27FC236}">
                <a16:creationId xmlns:a16="http://schemas.microsoft.com/office/drawing/2014/main" id="{E5C7CAE4-1573-754F-4226-6F5C3D6357D2}"/>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7" name="Kombinationstegning 5">
            <a:extLst>
              <a:ext uri="{FF2B5EF4-FFF2-40B4-BE49-F238E27FC236}">
                <a16:creationId xmlns:a16="http://schemas.microsoft.com/office/drawing/2014/main" id="{17EA6AE7-0210-4A77-8557-AA34D1084343}"/>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8" name="Billede 6">
            <a:extLst>
              <a:ext uri="{FF2B5EF4-FFF2-40B4-BE49-F238E27FC236}">
                <a16:creationId xmlns:a16="http://schemas.microsoft.com/office/drawing/2014/main" id="{829B31F8-BED5-E697-AC66-3AFE5603CE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6" name="Pladsholder til billede 11"/>
          <p:cNvSpPr>
            <a:spLocks noGrp="1"/>
          </p:cNvSpPr>
          <p:nvPr>
            <p:ph type="pic" sz="quarter" idx="13"/>
          </p:nvPr>
        </p:nvSpPr>
        <p:spPr>
          <a:xfrm>
            <a:off x="6016752" y="1953940"/>
            <a:ext cx="2335086" cy="3301746"/>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Tree>
    <p:extLst>
      <p:ext uri="{BB962C8B-B14F-4D97-AF65-F5344CB8AC3E}">
        <p14:creationId xmlns:p14="http://schemas.microsoft.com/office/powerpoint/2010/main" val="1453160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_grønboks_printscreen">
    <p:spTree>
      <p:nvGrpSpPr>
        <p:cNvPr id="1" name=""/>
        <p:cNvGrpSpPr/>
        <p:nvPr/>
      </p:nvGrpSpPr>
      <p:grpSpPr>
        <a:xfrm>
          <a:off x="0" y="0"/>
          <a:ext cx="0" cy="0"/>
          <a:chOff x="0" y="0"/>
          <a:chExt cx="0" cy="0"/>
        </a:xfrm>
      </p:grpSpPr>
      <p:sp>
        <p:nvSpPr>
          <p:cNvPr id="5" name="Kombinationstegning 3">
            <a:extLst>
              <a:ext uri="{FF2B5EF4-FFF2-40B4-BE49-F238E27FC236}">
                <a16:creationId xmlns:a16="http://schemas.microsoft.com/office/drawing/2014/main" id="{DCF34268-639C-2A10-E015-4123DB86C11F}"/>
              </a:ext>
            </a:extLst>
          </p:cNvPr>
          <p:cNvSpPr/>
          <p:nvPr userDrawn="1"/>
        </p:nvSpPr>
        <p:spPr>
          <a:xfrm>
            <a:off x="792163" y="2319338"/>
            <a:ext cx="4810125" cy="3403600"/>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5792 w 712802"/>
              <a:gd name="connsiteY4" fmla="*/ 351265 h 558654"/>
              <a:gd name="connsiteX5" fmla="*/ 0 w 712802"/>
              <a:gd name="connsiteY5" fmla="*/ 0 h 558654"/>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2802"/>
              <a:gd name="connsiteY0" fmla="*/ 0 h 558654"/>
              <a:gd name="connsiteX1" fmla="*/ 627961 w 712802"/>
              <a:gd name="connsiteY1" fmla="*/ 67958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4399"/>
              <a:gd name="connsiteY0" fmla="*/ 46567 h 490696"/>
              <a:gd name="connsiteX1" fmla="*/ 629558 w 714399"/>
              <a:gd name="connsiteY1" fmla="*/ 0 h 490696"/>
              <a:gd name="connsiteX2" fmla="*/ 714399 w 714399"/>
              <a:gd name="connsiteY2" fmla="*/ 405855 h 490696"/>
              <a:gd name="connsiteX3" fmla="*/ 375035 w 714399"/>
              <a:gd name="connsiteY3" fmla="*/ 490696 h 490696"/>
              <a:gd name="connsiteX4" fmla="*/ 4195 w 714399"/>
              <a:gd name="connsiteY4" fmla="*/ 402671 h 490696"/>
              <a:gd name="connsiteX5" fmla="*/ 0 w 714399"/>
              <a:gd name="connsiteY5" fmla="*/ 46567 h 490696"/>
              <a:gd name="connsiteX0" fmla="*/ 0 w 714399"/>
              <a:gd name="connsiteY0" fmla="*/ 114314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114314 h 558443"/>
              <a:gd name="connsiteX0" fmla="*/ 0 w 714399"/>
              <a:gd name="connsiteY0" fmla="*/ 93345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93345 h 558443"/>
              <a:gd name="connsiteX0" fmla="*/ 0 w 714399"/>
              <a:gd name="connsiteY0" fmla="*/ 19281 h 484379"/>
              <a:gd name="connsiteX1" fmla="*/ 582828 w 714399"/>
              <a:gd name="connsiteY1" fmla="*/ 0 h 484379"/>
              <a:gd name="connsiteX2" fmla="*/ 714399 w 714399"/>
              <a:gd name="connsiteY2" fmla="*/ 399538 h 484379"/>
              <a:gd name="connsiteX3" fmla="*/ 375035 w 714399"/>
              <a:gd name="connsiteY3" fmla="*/ 484379 h 484379"/>
              <a:gd name="connsiteX4" fmla="*/ 4195 w 714399"/>
              <a:gd name="connsiteY4" fmla="*/ 396354 h 484379"/>
              <a:gd name="connsiteX5" fmla="*/ 0 w 714399"/>
              <a:gd name="connsiteY5" fmla="*/ 19281 h 484379"/>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4195 w 714399"/>
              <a:gd name="connsiteY4" fmla="*/ 427831 h 515856"/>
              <a:gd name="connsiteX5" fmla="*/ 0 w 714399"/>
              <a:gd name="connsiteY5" fmla="*/ 50758 h 515856"/>
              <a:gd name="connsiteX0" fmla="*/ 1070 w 715469"/>
              <a:gd name="connsiteY0" fmla="*/ 50758 h 515856"/>
              <a:gd name="connsiteX1" fmla="*/ 563732 w 715469"/>
              <a:gd name="connsiteY1" fmla="*/ 0 h 515856"/>
              <a:gd name="connsiteX2" fmla="*/ 715469 w 715469"/>
              <a:gd name="connsiteY2" fmla="*/ 431015 h 515856"/>
              <a:gd name="connsiteX3" fmla="*/ 376105 w 715469"/>
              <a:gd name="connsiteY3" fmla="*/ 515856 h 515856"/>
              <a:gd name="connsiteX4" fmla="*/ 498 w 715469"/>
              <a:gd name="connsiteY4" fmla="*/ 427831 h 515856"/>
              <a:gd name="connsiteX5" fmla="*/ 1070 w 715469"/>
              <a:gd name="connsiteY5" fmla="*/ 50758 h 515856"/>
              <a:gd name="connsiteX0" fmla="*/ 572 w 714971"/>
              <a:gd name="connsiteY0" fmla="*/ 50758 h 515856"/>
              <a:gd name="connsiteX1" fmla="*/ 563234 w 714971"/>
              <a:gd name="connsiteY1" fmla="*/ 0 h 515856"/>
              <a:gd name="connsiteX2" fmla="*/ 714971 w 714971"/>
              <a:gd name="connsiteY2" fmla="*/ 431015 h 515856"/>
              <a:gd name="connsiteX3" fmla="*/ 375607 w 714971"/>
              <a:gd name="connsiteY3" fmla="*/ 515856 h 515856"/>
              <a:gd name="connsiteX4" fmla="*/ 0 w 714971"/>
              <a:gd name="connsiteY4" fmla="*/ 427831 h 515856"/>
              <a:gd name="connsiteX5" fmla="*/ 572 w 714971"/>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9701 h 515856"/>
              <a:gd name="connsiteX5" fmla="*/ 34 w 714433"/>
              <a:gd name="connsiteY5" fmla="*/ 50758 h 515856"/>
              <a:gd name="connsiteX0" fmla="*/ 31226 w 745625"/>
              <a:gd name="connsiteY0" fmla="*/ 50758 h 515856"/>
              <a:gd name="connsiteX1" fmla="*/ 593888 w 745625"/>
              <a:gd name="connsiteY1" fmla="*/ 0 h 515856"/>
              <a:gd name="connsiteX2" fmla="*/ 745625 w 745625"/>
              <a:gd name="connsiteY2" fmla="*/ 431015 h 515856"/>
              <a:gd name="connsiteX3" fmla="*/ 406261 w 745625"/>
              <a:gd name="connsiteY3" fmla="*/ 515856 h 515856"/>
              <a:gd name="connsiteX4" fmla="*/ 0 w 745625"/>
              <a:gd name="connsiteY4" fmla="*/ 389181 h 515856"/>
              <a:gd name="connsiteX5" fmla="*/ 31226 w 745625"/>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344 w 714399"/>
              <a:gd name="connsiteY4" fmla="*/ 421597 h 515856"/>
              <a:gd name="connsiteX5" fmla="*/ 0 w 714399"/>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2220 h 515856"/>
              <a:gd name="connsiteX5" fmla="*/ 34 w 714433"/>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108265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108265 h 573363"/>
              <a:gd name="connsiteX0" fmla="*/ 0 w 714399"/>
              <a:gd name="connsiteY0" fmla="*/ 59278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59278 h 573363"/>
              <a:gd name="connsiteX0" fmla="*/ 0 w 714399"/>
              <a:gd name="connsiteY0" fmla="*/ 9581 h 523666"/>
              <a:gd name="connsiteX1" fmla="*/ 560212 w 714399"/>
              <a:gd name="connsiteY1" fmla="*/ 0 h 523666"/>
              <a:gd name="connsiteX2" fmla="*/ 714399 w 714399"/>
              <a:gd name="connsiteY2" fmla="*/ 438825 h 523666"/>
              <a:gd name="connsiteX3" fmla="*/ 375035 w 714399"/>
              <a:gd name="connsiteY3" fmla="*/ 523666 h 523666"/>
              <a:gd name="connsiteX4" fmla="*/ 504 w 714399"/>
              <a:gd name="connsiteY4" fmla="*/ 431277 h 523666"/>
              <a:gd name="connsiteX5" fmla="*/ 0 w 714399"/>
              <a:gd name="connsiteY5" fmla="*/ 9581 h 523666"/>
              <a:gd name="connsiteX0" fmla="*/ 721 w 713895"/>
              <a:gd name="connsiteY0" fmla="*/ 56438 h 523666"/>
              <a:gd name="connsiteX1" fmla="*/ 559708 w 713895"/>
              <a:gd name="connsiteY1" fmla="*/ 0 h 523666"/>
              <a:gd name="connsiteX2" fmla="*/ 713895 w 713895"/>
              <a:gd name="connsiteY2" fmla="*/ 438825 h 523666"/>
              <a:gd name="connsiteX3" fmla="*/ 374531 w 713895"/>
              <a:gd name="connsiteY3" fmla="*/ 523666 h 523666"/>
              <a:gd name="connsiteX4" fmla="*/ 0 w 713895"/>
              <a:gd name="connsiteY4" fmla="*/ 431277 h 523666"/>
              <a:gd name="connsiteX5" fmla="*/ 721 w 713895"/>
              <a:gd name="connsiteY5" fmla="*/ 56438 h 523666"/>
              <a:gd name="connsiteX0" fmla="*/ 721 w 713895"/>
              <a:gd name="connsiteY0" fmla="*/ 56438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721 w 713895"/>
              <a:gd name="connsiteY5" fmla="*/ 56438 h 505207"/>
              <a:gd name="connsiteX0" fmla="*/ 1946 w 713895"/>
              <a:gd name="connsiteY0" fmla="*/ 5321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1946 w 713895"/>
              <a:gd name="connsiteY5" fmla="*/ 5321 h 505207"/>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30"/>
              <a:gd name="connsiteX1" fmla="*/ 536938 w 711949"/>
              <a:gd name="connsiteY1" fmla="*/ 0 h 547830"/>
              <a:gd name="connsiteX2" fmla="*/ 711949 w 711949"/>
              <a:gd name="connsiteY2" fmla="*/ 481423 h 547830"/>
              <a:gd name="connsiteX3" fmla="*/ 242739 w 711949"/>
              <a:gd name="connsiteY3" fmla="*/ 547805 h 547830"/>
              <a:gd name="connsiteX4" fmla="*/ 504 w 711949"/>
              <a:gd name="connsiteY4" fmla="*/ 441217 h 547830"/>
              <a:gd name="connsiteX5" fmla="*/ 0 w 711949"/>
              <a:gd name="connsiteY5" fmla="*/ 47919 h 547830"/>
              <a:gd name="connsiteX0" fmla="*/ 0 w 711949"/>
              <a:gd name="connsiteY0" fmla="*/ 47919 h 533635"/>
              <a:gd name="connsiteX1" fmla="*/ 536938 w 711949"/>
              <a:gd name="connsiteY1" fmla="*/ 0 h 533635"/>
              <a:gd name="connsiteX2" fmla="*/ 711949 w 711949"/>
              <a:gd name="connsiteY2" fmla="*/ 481423 h 533635"/>
              <a:gd name="connsiteX3" fmla="*/ 160666 w 711949"/>
              <a:gd name="connsiteY3" fmla="*/ 533606 h 533635"/>
              <a:gd name="connsiteX4" fmla="*/ 504 w 711949"/>
              <a:gd name="connsiteY4" fmla="*/ 441217 h 533635"/>
              <a:gd name="connsiteX5" fmla="*/ 0 w 711949"/>
              <a:gd name="connsiteY5" fmla="*/ 47919 h 533635"/>
              <a:gd name="connsiteX0" fmla="*/ 0 w 692350"/>
              <a:gd name="connsiteY0" fmla="*/ 47919 h 533635"/>
              <a:gd name="connsiteX1" fmla="*/ 536938 w 692350"/>
              <a:gd name="connsiteY1" fmla="*/ 0 h 533635"/>
              <a:gd name="connsiteX2" fmla="*/ 692350 w 692350"/>
              <a:gd name="connsiteY2" fmla="*/ 418946 h 533635"/>
              <a:gd name="connsiteX3" fmla="*/ 160666 w 692350"/>
              <a:gd name="connsiteY3" fmla="*/ 533606 h 533635"/>
              <a:gd name="connsiteX4" fmla="*/ 504 w 692350"/>
              <a:gd name="connsiteY4" fmla="*/ 441217 h 533635"/>
              <a:gd name="connsiteX5" fmla="*/ 0 w 692350"/>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160666 w 696025"/>
              <a:gd name="connsiteY3" fmla="*/ 533606 h 533635"/>
              <a:gd name="connsiteX4" fmla="*/ 504 w 696025"/>
              <a:gd name="connsiteY4" fmla="*/ 441217 h 533635"/>
              <a:gd name="connsiteX5" fmla="*/ 0 w 696025"/>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326450 w 696025"/>
              <a:gd name="connsiteY3" fmla="*/ 511171 h 533635"/>
              <a:gd name="connsiteX4" fmla="*/ 160666 w 696025"/>
              <a:gd name="connsiteY4" fmla="*/ 533606 h 533635"/>
              <a:gd name="connsiteX5" fmla="*/ 504 w 696025"/>
              <a:gd name="connsiteY5" fmla="*/ 441217 h 533635"/>
              <a:gd name="connsiteX6" fmla="*/ 0 w 696025"/>
              <a:gd name="connsiteY6" fmla="*/ 47919 h 533635"/>
              <a:gd name="connsiteX0" fmla="*/ 0 w 696025"/>
              <a:gd name="connsiteY0" fmla="*/ 47919 h 535310"/>
              <a:gd name="connsiteX1" fmla="*/ 536938 w 696025"/>
              <a:gd name="connsiteY1" fmla="*/ 0 h 535310"/>
              <a:gd name="connsiteX2" fmla="*/ 696025 w 696025"/>
              <a:gd name="connsiteY2" fmla="*/ 454444 h 535310"/>
              <a:gd name="connsiteX3" fmla="*/ 284801 w 696025"/>
              <a:gd name="connsiteY3" fmla="*/ 535310 h 535310"/>
              <a:gd name="connsiteX4" fmla="*/ 160666 w 696025"/>
              <a:gd name="connsiteY4" fmla="*/ 533606 h 535310"/>
              <a:gd name="connsiteX5" fmla="*/ 504 w 696025"/>
              <a:gd name="connsiteY5" fmla="*/ 441217 h 535310"/>
              <a:gd name="connsiteX6" fmla="*/ 0 w 696025"/>
              <a:gd name="connsiteY6" fmla="*/ 47919 h 535310"/>
              <a:gd name="connsiteX0" fmla="*/ 0 w 696025"/>
              <a:gd name="connsiteY0" fmla="*/ 47919 h 613406"/>
              <a:gd name="connsiteX1" fmla="*/ 536938 w 696025"/>
              <a:gd name="connsiteY1" fmla="*/ 0 h 613406"/>
              <a:gd name="connsiteX2" fmla="*/ 696025 w 696025"/>
              <a:gd name="connsiteY2" fmla="*/ 454444 h 613406"/>
              <a:gd name="connsiteX3" fmla="*/ 277451 w 696025"/>
              <a:gd name="connsiteY3" fmla="*/ 613406 h 613406"/>
              <a:gd name="connsiteX4" fmla="*/ 160666 w 696025"/>
              <a:gd name="connsiteY4" fmla="*/ 533606 h 613406"/>
              <a:gd name="connsiteX5" fmla="*/ 504 w 696025"/>
              <a:gd name="connsiteY5" fmla="*/ 441217 h 613406"/>
              <a:gd name="connsiteX6" fmla="*/ 0 w 696025"/>
              <a:gd name="connsiteY6" fmla="*/ 47919 h 613406"/>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160666 w 696025"/>
              <a:gd name="connsiteY4" fmla="*/ 533606 h 570808"/>
              <a:gd name="connsiteX5" fmla="*/ 504 w 696025"/>
              <a:gd name="connsiteY5" fmla="*/ 441217 h 570808"/>
              <a:gd name="connsiteX6" fmla="*/ 0 w 696025"/>
              <a:gd name="connsiteY6" fmla="*/ 47919 h 570808"/>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504 w 696025"/>
              <a:gd name="connsiteY4" fmla="*/ 441217 h 570808"/>
              <a:gd name="connsiteX5" fmla="*/ 0 w 696025"/>
              <a:gd name="connsiteY5" fmla="*/ 47919 h 57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025" h="570808">
                <a:moveTo>
                  <a:pt x="0" y="47919"/>
                </a:moveTo>
                <a:lnTo>
                  <a:pt x="536938" y="0"/>
                </a:lnTo>
                <a:lnTo>
                  <a:pt x="696025" y="454444"/>
                </a:lnTo>
                <a:lnTo>
                  <a:pt x="265201" y="570808"/>
                </a:lnTo>
                <a:lnTo>
                  <a:pt x="504" y="441217"/>
                </a:lnTo>
                <a:cubicBezTo>
                  <a:pt x="724" y="441948"/>
                  <a:pt x="318" y="61526"/>
                  <a:pt x="0" y="4791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6" name="Kombinationstegning 4">
            <a:extLst>
              <a:ext uri="{FF2B5EF4-FFF2-40B4-BE49-F238E27FC236}">
                <a16:creationId xmlns:a16="http://schemas.microsoft.com/office/drawing/2014/main" id="{4FFDCE10-5A0D-5EF9-3042-71964CBCBE3C}"/>
              </a:ext>
            </a:extLst>
          </p:cNvPr>
          <p:cNvSpPr>
            <a:spLocks/>
          </p:cNvSpPr>
          <p:nvPr userDrawn="1"/>
        </p:nvSpPr>
        <p:spPr bwMode="auto">
          <a:xfrm>
            <a:off x="2624138" y="4467225"/>
            <a:ext cx="4979987" cy="1246188"/>
          </a:xfrm>
          <a:custGeom>
            <a:avLst/>
            <a:gdLst>
              <a:gd name="T0" fmla="*/ 0 w 4190496"/>
              <a:gd name="T1" fmla="*/ 1246188 h 1048643"/>
              <a:gd name="T2" fmla="*/ 1398701 w 4190496"/>
              <a:gd name="T3" fmla="*/ 1237953 h 1048643"/>
              <a:gd name="T4" fmla="*/ 4979987 w 4190496"/>
              <a:gd name="T5" fmla="*/ 1224020 h 1048643"/>
              <a:gd name="T6" fmla="*/ 4952123 w 4190496"/>
              <a:gd name="T7" fmla="*/ 0 h 1048643"/>
              <a:gd name="T8" fmla="*/ 2454446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7" name="Kombinationstegning 5">
            <a:extLst>
              <a:ext uri="{FF2B5EF4-FFF2-40B4-BE49-F238E27FC236}">
                <a16:creationId xmlns:a16="http://schemas.microsoft.com/office/drawing/2014/main" id="{78410963-D756-65F7-4A0F-520BD1302D21}"/>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8" name="Kombinationstegning 6">
            <a:extLst>
              <a:ext uri="{FF2B5EF4-FFF2-40B4-BE49-F238E27FC236}">
                <a16:creationId xmlns:a16="http://schemas.microsoft.com/office/drawing/2014/main" id="{2FCE89D3-A789-ABC3-B06B-172347729309}"/>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9" name="Billede 7">
            <a:extLst>
              <a:ext uri="{FF2B5EF4-FFF2-40B4-BE49-F238E27FC236}">
                <a16:creationId xmlns:a16="http://schemas.microsoft.com/office/drawing/2014/main" id="{D834189C-EF49-54D6-CA19-C51A8DEE35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5764331" y="1200742"/>
            <a:ext cx="2867768" cy="4054944"/>
          </a:xfrm>
          <a:solidFill>
            <a:schemeClr val="bg1"/>
          </a:solidFill>
          <a:ln w="1270">
            <a:solidFill>
              <a:schemeClr val="bg1">
                <a:lumMod val="75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1083126" y="2951314"/>
            <a:ext cx="3751341" cy="2168072"/>
          </a:xfrm>
        </p:spPr>
        <p:txBody>
          <a:bodyPr>
            <a:normAutofit/>
          </a:bodyPr>
          <a:lstStyle>
            <a:lvl1pPr marL="0" indent="0">
              <a:spcBef>
                <a:spcPts val="0"/>
              </a:spcBef>
              <a:spcAft>
                <a:spcPts val="600"/>
              </a:spcAft>
              <a:buNone/>
              <a:defRPr sz="2000" b="1">
                <a:solidFill>
                  <a:schemeClr val="bg1"/>
                </a:solidFill>
              </a:defRPr>
            </a:lvl1pPr>
            <a:lvl2pPr marL="342900" indent="0">
              <a:buNone/>
              <a:defRPr sz="2000" b="1"/>
            </a:lvl2pPr>
          </a:lstStyle>
          <a:p>
            <a:pPr lvl="0"/>
            <a:r>
              <a:rPr lang="da-DK" dirty="0"/>
              <a:t>Klik for at redigere teksttypografierne i masteren</a:t>
            </a:r>
          </a:p>
        </p:txBody>
      </p:sp>
      <p:sp>
        <p:nvSpPr>
          <p:cNvPr id="22" name="Titel 21"/>
          <p:cNvSpPr>
            <a:spLocks noGrp="1"/>
          </p:cNvSpPr>
          <p:nvPr>
            <p:ph type="title"/>
          </p:nvPr>
        </p:nvSpPr>
        <p:spPr>
          <a:xfrm>
            <a:off x="792163" y="1200742"/>
            <a:ext cx="4338637" cy="1061248"/>
          </a:xfrm>
        </p:spPr>
        <p:txBody>
          <a:bodyPr/>
          <a:lstStyle/>
          <a:p>
            <a:r>
              <a:rPr lang="da-DK"/>
              <a:t>Klik for at redigere i masteren</a:t>
            </a:r>
          </a:p>
        </p:txBody>
      </p:sp>
    </p:spTree>
    <p:extLst>
      <p:ext uri="{BB962C8B-B14F-4D97-AF65-F5344CB8AC3E}">
        <p14:creationId xmlns:p14="http://schemas.microsoft.com/office/powerpoint/2010/main" val="902123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å_boks">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6EBDEF2A-E918-43AE-A997-550C75A36F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3">
            <a:extLst>
              <a:ext uri="{FF2B5EF4-FFF2-40B4-BE49-F238E27FC236}">
                <a16:creationId xmlns:a16="http://schemas.microsoft.com/office/drawing/2014/main" id="{4A9952C8-433E-B4FA-BD82-B331DE744902}"/>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Billede 5">
            <a:extLst>
              <a:ext uri="{FF2B5EF4-FFF2-40B4-BE49-F238E27FC236}">
                <a16:creationId xmlns:a16="http://schemas.microsoft.com/office/drawing/2014/main" id="{E49A5FB8-23D0-804D-3348-A05AFE1DCA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2163" y="1200742"/>
            <a:ext cx="3077104" cy="2774358"/>
          </a:xfrm>
        </p:spPr>
        <p:txBody>
          <a:bodyPr/>
          <a:lstStyle/>
          <a:p>
            <a:r>
              <a:rPr lang="da-DK"/>
              <a:t>Klik for at redigere i masteren</a:t>
            </a:r>
          </a:p>
        </p:txBody>
      </p:sp>
      <p:sp>
        <p:nvSpPr>
          <p:cNvPr id="6" name="Slide Number Placeholder 5">
            <a:extLst>
              <a:ext uri="{FF2B5EF4-FFF2-40B4-BE49-F238E27FC236}">
                <a16:creationId xmlns:a16="http://schemas.microsoft.com/office/drawing/2014/main" id="{89246081-D443-68FD-33AB-10DAB644F276}"/>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fld id="{EA407E58-8095-441A-99B3-C44D9EBD8336}" type="slidenum">
              <a:rPr lang="da-DK" altLang="da-DK"/>
              <a:pPr/>
              <a:t>‹nr.›</a:t>
            </a:fld>
            <a:endParaRPr lang="da-DK" altLang="da-DK"/>
          </a:p>
        </p:txBody>
      </p:sp>
    </p:spTree>
    <p:extLst>
      <p:ext uri="{BB962C8B-B14F-4D97-AF65-F5344CB8AC3E}">
        <p14:creationId xmlns:p14="http://schemas.microsoft.com/office/powerpoint/2010/main" val="2574700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5" name="Billede 3">
            <a:extLst>
              <a:ext uri="{FF2B5EF4-FFF2-40B4-BE49-F238E27FC236}">
                <a16:creationId xmlns:a16="http://schemas.microsoft.com/office/drawing/2014/main" id="{2EE1B9DD-5487-6D78-78AC-0740EE897AB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CE42FBCF-CD38-95E9-0226-B76B2501EC00}"/>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7" name="Kombinationstegning 5">
            <a:extLst>
              <a:ext uri="{FF2B5EF4-FFF2-40B4-BE49-F238E27FC236}">
                <a16:creationId xmlns:a16="http://schemas.microsoft.com/office/drawing/2014/main" id="{551C6D25-D190-65D2-B0E4-95E220BE7058}"/>
              </a:ext>
            </a:extLst>
          </p:cNvPr>
          <p:cNvSpPr>
            <a:spLocks/>
          </p:cNvSpPr>
          <p:nvPr userDrawn="1"/>
        </p:nvSpPr>
        <p:spPr bwMode="auto">
          <a:xfrm>
            <a:off x="5495925" y="1911350"/>
            <a:ext cx="3668713" cy="1241425"/>
          </a:xfrm>
          <a:custGeom>
            <a:avLst/>
            <a:gdLst>
              <a:gd name="T0" fmla="*/ 0 w 4190496"/>
              <a:gd name="T1" fmla="*/ 1241425 h 1048643"/>
              <a:gd name="T2" fmla="*/ 1030411 w 4190496"/>
              <a:gd name="T3" fmla="*/ 1233221 h 1048643"/>
              <a:gd name="T4" fmla="*/ 3668713 w 4190496"/>
              <a:gd name="T5" fmla="*/ 1219342 h 1048643"/>
              <a:gd name="T6" fmla="*/ 3648186 w 4190496"/>
              <a:gd name="T7" fmla="*/ 0 h 1048643"/>
              <a:gd name="T8" fmla="*/ 1808169 w 4190496"/>
              <a:gd name="T9" fmla="*/ 122405 h 1048643"/>
              <a:gd name="T10" fmla="*/ 0 w 4190496"/>
              <a:gd name="T11" fmla="*/ 1241425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3"/>
            <a:srcRect/>
            <a:stretch>
              <a:fillRect/>
            </a:stretch>
          </a:blip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p>
            <a:pPr algn="ctr" defTabSz="713232" eaLnBrk="1" fontAlgn="auto" hangingPunct="1">
              <a:spcBef>
                <a:spcPts val="0"/>
              </a:spcBef>
              <a:spcAft>
                <a:spcPts val="0"/>
              </a:spcAft>
              <a:defRPr/>
            </a:pPr>
            <a:r>
              <a:rPr lang="da-DK" sz="1404">
                <a:solidFill>
                  <a:srgbClr val="FFFFFF"/>
                </a:solidFill>
                <a:latin typeface="+mn-lt"/>
              </a:rPr>
              <a:t> </a:t>
            </a:r>
          </a:p>
        </p:txBody>
      </p:sp>
      <p:sp>
        <p:nvSpPr>
          <p:cNvPr id="8" name="Kombinationstegning 6">
            <a:extLst>
              <a:ext uri="{FF2B5EF4-FFF2-40B4-BE49-F238E27FC236}">
                <a16:creationId xmlns:a16="http://schemas.microsoft.com/office/drawing/2014/main" id="{60D790F2-0EF1-BAA1-1FF9-B54EDC28A4FA}"/>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sp>
        <p:nvSpPr>
          <p:cNvPr id="9" name="Kombinationstegning 7">
            <a:extLst>
              <a:ext uri="{FF2B5EF4-FFF2-40B4-BE49-F238E27FC236}">
                <a16:creationId xmlns:a16="http://schemas.microsoft.com/office/drawing/2014/main" id="{CC175A56-8FE3-D65B-ED66-E1E8C0BC391C}"/>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solidFill>
                  <a:srgbClr val="FFFFFF"/>
                </a:solidFill>
              </a:rPr>
              <a:t> </a:t>
            </a:r>
          </a:p>
        </p:txBody>
      </p:sp>
      <p:pic>
        <p:nvPicPr>
          <p:cNvPr id="10" name="Billede 8">
            <a:extLst>
              <a:ext uri="{FF2B5EF4-FFF2-40B4-BE49-F238E27FC236}">
                <a16:creationId xmlns:a16="http://schemas.microsoft.com/office/drawing/2014/main" id="{8D3E6B14-11B5-1F08-0E0A-C6336398212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14"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17" name="Pladsholder til tekst 16"/>
          <p:cNvSpPr>
            <a:spLocks noGrp="1"/>
          </p:cNvSpPr>
          <p:nvPr>
            <p:ph type="body" sz="quarter" idx="14"/>
          </p:nvPr>
        </p:nvSpPr>
        <p:spPr>
          <a:xfrm>
            <a:off x="792163" y="1944000"/>
            <a:ext cx="4262722" cy="2918163"/>
          </a:xfrm>
        </p:spPr>
        <p:txBody>
          <a:bodyPr/>
          <a:lstStyle/>
          <a:p>
            <a:pPr lvl="0"/>
            <a:r>
              <a:rPr lang="da-DK"/>
              <a:t>Klik for at redigere teksttypografierne i masteren</a:t>
            </a:r>
          </a:p>
          <a:p>
            <a:pPr lvl="1"/>
            <a:r>
              <a:rPr lang="da-DK"/>
              <a:t>Andet niveau</a:t>
            </a:r>
          </a:p>
        </p:txBody>
      </p:sp>
      <p:sp>
        <p:nvSpPr>
          <p:cNvPr id="11" name="Slide Number Placeholder 5">
            <a:extLst>
              <a:ext uri="{FF2B5EF4-FFF2-40B4-BE49-F238E27FC236}">
                <a16:creationId xmlns:a16="http://schemas.microsoft.com/office/drawing/2014/main" id="{8994F440-21C5-E995-1018-7C4D7C10FFB6}"/>
              </a:ext>
            </a:extLst>
          </p:cNvPr>
          <p:cNvSpPr>
            <a:spLocks noGrp="1"/>
          </p:cNvSpPr>
          <p:nvPr>
            <p:ph type="sldNum" sz="quarter" idx="15"/>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fld id="{46D0FD7B-32DB-429B-B376-F0864DD26415}" type="slidenum">
              <a:rPr lang="da-DK" altLang="da-DK"/>
              <a:pPr/>
              <a:t>‹nr.›</a:t>
            </a:fld>
            <a:endParaRPr lang="da-DK" altLang="da-DK"/>
          </a:p>
        </p:txBody>
      </p:sp>
    </p:spTree>
    <p:extLst>
      <p:ext uri="{BB962C8B-B14F-4D97-AF65-F5344CB8AC3E}">
        <p14:creationId xmlns:p14="http://schemas.microsoft.com/office/powerpoint/2010/main" val="3397128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n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B11C6D0-BD69-B4E3-7AB7-D3C557077569}"/>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6" name="Billede 4">
            <a:extLst>
              <a:ext uri="{FF2B5EF4-FFF2-40B4-BE49-F238E27FC236}">
                <a16:creationId xmlns:a16="http://schemas.microsoft.com/office/drawing/2014/main" id="{596E95BF-0ED3-4E89-6E41-4AB5BEF929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Lige forbindelse 6">
            <a:extLst>
              <a:ext uri="{FF2B5EF4-FFF2-40B4-BE49-F238E27FC236}">
                <a16:creationId xmlns:a16="http://schemas.microsoft.com/office/drawing/2014/main" id="{C75F12EA-366E-F801-963C-3D7350FA1E34}"/>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8" name="Billede 6">
            <a:extLst>
              <a:ext uri="{FF2B5EF4-FFF2-40B4-BE49-F238E27FC236}">
                <a16:creationId xmlns:a16="http://schemas.microsoft.com/office/drawing/2014/main" id="{77926638-6CC6-6867-0E79-83F0060D3E4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5" name="Pladsholder til tekst 4"/>
          <p:cNvSpPr>
            <a:spLocks noGrp="1"/>
          </p:cNvSpPr>
          <p:nvPr>
            <p:ph type="body" sz="quarter" idx="10"/>
          </p:nvPr>
        </p:nvSpPr>
        <p:spPr>
          <a:xfrm>
            <a:off x="792163" y="1944000"/>
            <a:ext cx="7559675" cy="2249488"/>
          </a:xfrm>
        </p:spPr>
        <p:txBody>
          <a:bodyPr/>
          <a:lstStyle/>
          <a:p>
            <a:pPr lvl="0"/>
            <a:r>
              <a:rPr lang="da-DK"/>
              <a:t>Klik for at redigere teksttypografierne i masteren</a:t>
            </a:r>
          </a:p>
          <a:p>
            <a:pPr lvl="1"/>
            <a:r>
              <a:rPr lang="da-DK"/>
              <a:t>Andet niveau</a:t>
            </a:r>
          </a:p>
        </p:txBody>
      </p:sp>
      <p:sp>
        <p:nvSpPr>
          <p:cNvPr id="9" name="Slide Number Placeholder 5">
            <a:extLst>
              <a:ext uri="{FF2B5EF4-FFF2-40B4-BE49-F238E27FC236}">
                <a16:creationId xmlns:a16="http://schemas.microsoft.com/office/drawing/2014/main" id="{A4382E37-3DE9-3B3C-8832-FAC77865A9AF}"/>
              </a:ext>
            </a:extLst>
          </p:cNvPr>
          <p:cNvSpPr>
            <a:spLocks noGrp="1"/>
          </p:cNvSpPr>
          <p:nvPr>
            <p:ph type="sldNum" sz="quarter" idx="11"/>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solidFill>
                  <a:srgbClr val="2C3338"/>
                </a:solidFill>
              </a:defRPr>
            </a:lvl1pPr>
          </a:lstStyle>
          <a:p>
            <a:fld id="{08BD7771-3F5F-4BB5-8E12-EC89F6031003}" type="slidenum">
              <a:rPr lang="da-DK" altLang="da-DK"/>
              <a:pPr/>
              <a:t>‹nr.›</a:t>
            </a:fld>
            <a:endParaRPr lang="da-DK" altLang="da-DK"/>
          </a:p>
        </p:txBody>
      </p:sp>
    </p:spTree>
    <p:extLst>
      <p:ext uri="{BB962C8B-B14F-4D97-AF65-F5344CB8AC3E}">
        <p14:creationId xmlns:p14="http://schemas.microsoft.com/office/powerpoint/2010/main" val="4281129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m_b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E9019DE-67EE-6803-BDE6-1EE0BDACED54}"/>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C2DAFFB7-D4E6-3F8B-E857-F75C484AC0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3">
            <a:extLst>
              <a:ext uri="{FF2B5EF4-FFF2-40B4-BE49-F238E27FC236}">
                <a16:creationId xmlns:a16="http://schemas.microsoft.com/office/drawing/2014/main" id="{F5F704AC-3188-5659-9872-D838046333C0}"/>
              </a:ext>
            </a:extLst>
          </p:cNvPr>
          <p:cNvSpPr txBox="1">
            <a:spLocks noChangeArrowheads="1"/>
          </p:cNvSpPr>
          <p:nvPr userDrawn="1"/>
        </p:nvSpPr>
        <p:spPr bwMode="auto">
          <a:xfrm>
            <a:off x="9267825" y="1284288"/>
            <a:ext cx="687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fontAlgn="base">
              <a:spcBef>
                <a:spcPct val="0"/>
              </a:spcBef>
              <a:spcAft>
                <a:spcPct val="0"/>
              </a:spcAft>
              <a:defRPr sz="1400">
                <a:solidFill>
                  <a:schemeClr val="tx1"/>
                </a:solidFill>
                <a:latin typeface="Calibri" panose="020F0502020204030204" pitchFamily="34" charset="0"/>
              </a:defRPr>
            </a:lvl6pPr>
            <a:lvl7pPr marL="2971800" indent="-228600" defTabSz="712788" fontAlgn="base">
              <a:spcBef>
                <a:spcPct val="0"/>
              </a:spcBef>
              <a:spcAft>
                <a:spcPct val="0"/>
              </a:spcAft>
              <a:defRPr sz="1400">
                <a:solidFill>
                  <a:schemeClr val="tx1"/>
                </a:solidFill>
                <a:latin typeface="Calibri" panose="020F0502020204030204" pitchFamily="34" charset="0"/>
              </a:defRPr>
            </a:lvl7pPr>
            <a:lvl8pPr marL="3429000" indent="-228600" defTabSz="712788" fontAlgn="base">
              <a:spcBef>
                <a:spcPct val="0"/>
              </a:spcBef>
              <a:spcAft>
                <a:spcPct val="0"/>
              </a:spcAft>
              <a:defRPr sz="1400">
                <a:solidFill>
                  <a:schemeClr val="tx1"/>
                </a:solidFill>
                <a:latin typeface="Calibri" panose="020F0502020204030204" pitchFamily="34" charset="0"/>
              </a:defRPr>
            </a:lvl8pPr>
            <a:lvl9pPr marL="3886200" indent="-228600" defTabSz="712788" fontAlgn="base">
              <a:spcBef>
                <a:spcPct val="0"/>
              </a:spcBef>
              <a:spcAft>
                <a:spcPct val="0"/>
              </a:spcAft>
              <a:defRPr sz="1400">
                <a:solidFill>
                  <a:schemeClr val="tx1"/>
                </a:solidFill>
                <a:latin typeface="Calibri" panose="020F0502020204030204" pitchFamily="34" charset="0"/>
              </a:defRPr>
            </a:lvl9pPr>
          </a:lstStyle>
          <a:p>
            <a:pPr eaLnBrk="1" hangingPunct="1">
              <a:defRPr/>
            </a:pPr>
            <a:r>
              <a:rPr lang="da-DK" altLang="da-DK" sz="800">
                <a:solidFill>
                  <a:srgbClr val="2C3338"/>
                </a:solidFill>
              </a:rPr>
              <a:t>Insæt talene i yderest højre kolone</a:t>
            </a:r>
          </a:p>
        </p:txBody>
      </p:sp>
    </p:spTree>
    <p:extLst>
      <p:ext uri="{BB962C8B-B14F-4D97-AF65-F5344CB8AC3E}">
        <p14:creationId xmlns:p14="http://schemas.microsoft.com/office/powerpoint/2010/main" val="1974693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A1B51F2-108B-2BAF-C56B-B2C221B72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a:extLst>
              <a:ext uri="{FF2B5EF4-FFF2-40B4-BE49-F238E27FC236}">
                <a16:creationId xmlns:a16="http://schemas.microsoft.com/office/drawing/2014/main" id="{4F7D1041-885F-39EB-B3B3-76EF523337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5E01ACE4-6133-B7AA-C53E-9B84A99C6026}"/>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2162" y="1200742"/>
            <a:ext cx="7559675" cy="591482"/>
          </a:xfrm>
        </p:spPr>
        <p:txBody>
          <a:bodyPr/>
          <a:lstStyle/>
          <a:p>
            <a:r>
              <a:rPr lang="da-DK" dirty="0"/>
              <a:t>Klik for at redigere i masteren</a:t>
            </a:r>
            <a:endParaRPr lang="en-US" dirty="0"/>
          </a:p>
        </p:txBody>
      </p:sp>
      <p:sp>
        <p:nvSpPr>
          <p:cNvPr id="3" name="Content Placeholder 2"/>
          <p:cNvSpPr>
            <a:spLocks noGrp="1"/>
          </p:cNvSpPr>
          <p:nvPr>
            <p:ph idx="1"/>
          </p:nvPr>
        </p:nvSpPr>
        <p:spPr>
          <a:xfrm>
            <a:off x="792163" y="1944000"/>
            <a:ext cx="7559675" cy="2485869"/>
          </a:xfrm>
        </p:spPr>
        <p:txBody>
          <a:bodyPr/>
          <a:lstStyle/>
          <a:p>
            <a:pPr lvl="0"/>
            <a:r>
              <a:rPr lang="da-DK" dirty="0"/>
              <a:t>Klik for at redigere teksttypografierne i masteren</a:t>
            </a:r>
          </a:p>
          <a:p>
            <a:pPr lvl="1"/>
            <a:r>
              <a:rPr lang="da-DK" dirty="0"/>
              <a:t>Andet niveau</a:t>
            </a:r>
          </a:p>
        </p:txBody>
      </p:sp>
      <p:sp>
        <p:nvSpPr>
          <p:cNvPr id="7" name="Slide Number Placeholder 5">
            <a:extLst>
              <a:ext uri="{FF2B5EF4-FFF2-40B4-BE49-F238E27FC236}">
                <a16:creationId xmlns:a16="http://schemas.microsoft.com/office/drawing/2014/main" id="{E34F308B-53F8-512E-41A0-BAFE4CA937FC}"/>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fld id="{89031875-1F16-4F8A-A32B-59A6F7E2512B}" type="slidenum">
              <a:rPr lang="da-DK" altLang="da-DK"/>
              <a:pPr/>
              <a:t>‹nr.›</a:t>
            </a:fld>
            <a:endParaRPr lang="da-DK" altLang="da-DK"/>
          </a:p>
        </p:txBody>
      </p:sp>
    </p:spTree>
    <p:extLst>
      <p:ext uri="{BB962C8B-B14F-4D97-AF65-F5344CB8AC3E}">
        <p14:creationId xmlns:p14="http://schemas.microsoft.com/office/powerpoint/2010/main" val="49229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AEDFD4F-35DD-6570-14B9-5E8BCFD92C4D}"/>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solidFill>
                <a:srgbClr val="FFFFFF"/>
              </a:solidFill>
            </a:endParaRPr>
          </a:p>
        </p:txBody>
      </p:sp>
      <p:pic>
        <p:nvPicPr>
          <p:cNvPr id="3" name="Billede 4">
            <a:extLst>
              <a:ext uri="{FF2B5EF4-FFF2-40B4-BE49-F238E27FC236}">
                <a16:creationId xmlns:a16="http://schemas.microsoft.com/office/drawing/2014/main" id="{074B9D11-DAF6-B42E-E826-D4CFD0BE9B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659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2" name="Billede 3">
            <a:extLst>
              <a:ext uri="{FF2B5EF4-FFF2-40B4-BE49-F238E27FC236}">
                <a16:creationId xmlns:a16="http://schemas.microsoft.com/office/drawing/2014/main" id="{08687C42-A755-2357-43B1-D754E3F885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085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96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_printscreen">
    <p:spTree>
      <p:nvGrpSpPr>
        <p:cNvPr id="1" name=""/>
        <p:cNvGrpSpPr/>
        <p:nvPr/>
      </p:nvGrpSpPr>
      <p:grpSpPr>
        <a:xfrm>
          <a:off x="0" y="0"/>
          <a:ext cx="0" cy="0"/>
          <a:chOff x="0" y="0"/>
          <a:chExt cx="0" cy="0"/>
        </a:xfrm>
      </p:grpSpPr>
      <p:sp>
        <p:nvSpPr>
          <p:cNvPr id="4" name="Kombinationstegning 3">
            <a:extLst>
              <a:ext uri="{FF2B5EF4-FFF2-40B4-BE49-F238E27FC236}">
                <a16:creationId xmlns:a16="http://schemas.microsoft.com/office/drawing/2014/main" id="{DE51B794-44D7-28A8-7B54-464622010250}"/>
              </a:ext>
            </a:extLst>
          </p:cNvPr>
          <p:cNvSpPr>
            <a:spLocks/>
          </p:cNvSpPr>
          <p:nvPr userDrawn="1"/>
        </p:nvSpPr>
        <p:spPr bwMode="auto">
          <a:xfrm>
            <a:off x="3027363" y="4475163"/>
            <a:ext cx="4979987" cy="1246187"/>
          </a:xfrm>
          <a:custGeom>
            <a:avLst/>
            <a:gdLst>
              <a:gd name="T0" fmla="*/ 0 w 4190496"/>
              <a:gd name="T1" fmla="*/ 1246187 h 1048643"/>
              <a:gd name="T2" fmla="*/ 1398701 w 4190496"/>
              <a:gd name="T3" fmla="*/ 1237952 h 1048643"/>
              <a:gd name="T4" fmla="*/ 4979987 w 4190496"/>
              <a:gd name="T5" fmla="*/ 1224019 h 1048643"/>
              <a:gd name="T6" fmla="*/ 4952123 w 4190496"/>
              <a:gd name="T7" fmla="*/ 0 h 1048643"/>
              <a:gd name="T8" fmla="*/ 2454446 w 4190496"/>
              <a:gd name="T9" fmla="*/ 122875 h 1048643"/>
              <a:gd name="T10" fmla="*/ 0 w 4190496"/>
              <a:gd name="T11" fmla="*/ 1246187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5" name="Kombinationstegning 4">
            <a:extLst>
              <a:ext uri="{FF2B5EF4-FFF2-40B4-BE49-F238E27FC236}">
                <a16:creationId xmlns:a16="http://schemas.microsoft.com/office/drawing/2014/main" id="{AB81380A-EBE4-2598-FB64-51900A5D9CDE}"/>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 name="Kombinationstegning 5">
            <a:extLst>
              <a:ext uri="{FF2B5EF4-FFF2-40B4-BE49-F238E27FC236}">
                <a16:creationId xmlns:a16="http://schemas.microsoft.com/office/drawing/2014/main" id="{43A6024E-2A21-C998-B022-EBF4843CE51E}"/>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8" name="Billede 6">
            <a:extLst>
              <a:ext uri="{FF2B5EF4-FFF2-40B4-BE49-F238E27FC236}">
                <a16:creationId xmlns:a16="http://schemas.microsoft.com/office/drawing/2014/main" id="{3A351E87-18D5-D4B1-3CCF-9CA821C6B5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6" name="Pladsholder til billede 11"/>
          <p:cNvSpPr>
            <a:spLocks noGrp="1"/>
          </p:cNvSpPr>
          <p:nvPr>
            <p:ph type="pic" sz="quarter" idx="13"/>
          </p:nvPr>
        </p:nvSpPr>
        <p:spPr>
          <a:xfrm>
            <a:off x="6016752" y="1953940"/>
            <a:ext cx="2335086" cy="3301746"/>
          </a:xfrm>
          <a:solidFill>
            <a:schemeClr val="bg1"/>
          </a:solidFill>
          <a:ln w="1270">
            <a:solidFill>
              <a:schemeClr val="bg1">
                <a:lumMod val="50000"/>
              </a:schemeClr>
            </a:solidFill>
          </a:ln>
        </p:spPr>
        <p:txBody>
          <a:bodyPr rtlCol="0">
            <a:normAutofit/>
          </a:bodyPr>
          <a:lstStyle>
            <a:lvl1pPr marL="0" indent="0">
              <a:buNone/>
              <a:defRPr sz="800"/>
            </a:lvl1pPr>
          </a:lstStyle>
          <a:p>
            <a:pPr lvl="0"/>
            <a:r>
              <a:rPr lang="da-DK" noProof="0"/>
              <a:t>Klik på ikonet for at tilføje et billede</a:t>
            </a:r>
          </a:p>
        </p:txBody>
      </p:sp>
    </p:spTree>
    <p:extLst>
      <p:ext uri="{BB962C8B-B14F-4D97-AF65-F5344CB8AC3E}">
        <p14:creationId xmlns:p14="http://schemas.microsoft.com/office/powerpoint/2010/main" val="186453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_grønboks_printscreen">
    <p:spTree>
      <p:nvGrpSpPr>
        <p:cNvPr id="1" name=""/>
        <p:cNvGrpSpPr/>
        <p:nvPr/>
      </p:nvGrpSpPr>
      <p:grpSpPr>
        <a:xfrm>
          <a:off x="0" y="0"/>
          <a:ext cx="0" cy="0"/>
          <a:chOff x="0" y="0"/>
          <a:chExt cx="0" cy="0"/>
        </a:xfrm>
      </p:grpSpPr>
      <p:sp>
        <p:nvSpPr>
          <p:cNvPr id="5" name="Kombinationstegning 3">
            <a:extLst>
              <a:ext uri="{FF2B5EF4-FFF2-40B4-BE49-F238E27FC236}">
                <a16:creationId xmlns:a16="http://schemas.microsoft.com/office/drawing/2014/main" id="{57F28328-94D5-F1B1-BBAE-EA95C248182F}"/>
              </a:ext>
            </a:extLst>
          </p:cNvPr>
          <p:cNvSpPr/>
          <p:nvPr userDrawn="1"/>
        </p:nvSpPr>
        <p:spPr>
          <a:xfrm>
            <a:off x="792163" y="2319338"/>
            <a:ext cx="4810125" cy="3403600"/>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5792 w 712802"/>
              <a:gd name="connsiteY4" fmla="*/ 351265 h 558654"/>
              <a:gd name="connsiteX5" fmla="*/ 0 w 712802"/>
              <a:gd name="connsiteY5" fmla="*/ 0 h 558654"/>
              <a:gd name="connsiteX0" fmla="*/ 0 w 712802"/>
              <a:gd name="connsiteY0" fmla="*/ 0 h 558654"/>
              <a:gd name="connsiteX1" fmla="*/ 627961 w 712802"/>
              <a:gd name="connsiteY1" fmla="*/ 87314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2802"/>
              <a:gd name="connsiteY0" fmla="*/ 0 h 558654"/>
              <a:gd name="connsiteX1" fmla="*/ 627961 w 712802"/>
              <a:gd name="connsiteY1" fmla="*/ 67958 h 558654"/>
              <a:gd name="connsiteX2" fmla="*/ 712802 w 712802"/>
              <a:gd name="connsiteY2" fmla="*/ 473813 h 558654"/>
              <a:gd name="connsiteX3" fmla="*/ 373438 w 712802"/>
              <a:gd name="connsiteY3" fmla="*/ 558654 h 558654"/>
              <a:gd name="connsiteX4" fmla="*/ 2598 w 712802"/>
              <a:gd name="connsiteY4" fmla="*/ 470629 h 558654"/>
              <a:gd name="connsiteX5" fmla="*/ 0 w 712802"/>
              <a:gd name="connsiteY5" fmla="*/ 0 h 558654"/>
              <a:gd name="connsiteX0" fmla="*/ 0 w 714399"/>
              <a:gd name="connsiteY0" fmla="*/ 46567 h 490696"/>
              <a:gd name="connsiteX1" fmla="*/ 629558 w 714399"/>
              <a:gd name="connsiteY1" fmla="*/ 0 h 490696"/>
              <a:gd name="connsiteX2" fmla="*/ 714399 w 714399"/>
              <a:gd name="connsiteY2" fmla="*/ 405855 h 490696"/>
              <a:gd name="connsiteX3" fmla="*/ 375035 w 714399"/>
              <a:gd name="connsiteY3" fmla="*/ 490696 h 490696"/>
              <a:gd name="connsiteX4" fmla="*/ 4195 w 714399"/>
              <a:gd name="connsiteY4" fmla="*/ 402671 h 490696"/>
              <a:gd name="connsiteX5" fmla="*/ 0 w 714399"/>
              <a:gd name="connsiteY5" fmla="*/ 46567 h 490696"/>
              <a:gd name="connsiteX0" fmla="*/ 0 w 714399"/>
              <a:gd name="connsiteY0" fmla="*/ 114314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114314 h 558443"/>
              <a:gd name="connsiteX0" fmla="*/ 0 w 714399"/>
              <a:gd name="connsiteY0" fmla="*/ 93345 h 558443"/>
              <a:gd name="connsiteX1" fmla="*/ 573662 w 714399"/>
              <a:gd name="connsiteY1" fmla="*/ 0 h 558443"/>
              <a:gd name="connsiteX2" fmla="*/ 714399 w 714399"/>
              <a:gd name="connsiteY2" fmla="*/ 473602 h 558443"/>
              <a:gd name="connsiteX3" fmla="*/ 375035 w 714399"/>
              <a:gd name="connsiteY3" fmla="*/ 558443 h 558443"/>
              <a:gd name="connsiteX4" fmla="*/ 4195 w 714399"/>
              <a:gd name="connsiteY4" fmla="*/ 470418 h 558443"/>
              <a:gd name="connsiteX5" fmla="*/ 0 w 714399"/>
              <a:gd name="connsiteY5" fmla="*/ 93345 h 558443"/>
              <a:gd name="connsiteX0" fmla="*/ 0 w 714399"/>
              <a:gd name="connsiteY0" fmla="*/ 19281 h 484379"/>
              <a:gd name="connsiteX1" fmla="*/ 582828 w 714399"/>
              <a:gd name="connsiteY1" fmla="*/ 0 h 484379"/>
              <a:gd name="connsiteX2" fmla="*/ 714399 w 714399"/>
              <a:gd name="connsiteY2" fmla="*/ 399538 h 484379"/>
              <a:gd name="connsiteX3" fmla="*/ 375035 w 714399"/>
              <a:gd name="connsiteY3" fmla="*/ 484379 h 484379"/>
              <a:gd name="connsiteX4" fmla="*/ 4195 w 714399"/>
              <a:gd name="connsiteY4" fmla="*/ 396354 h 484379"/>
              <a:gd name="connsiteX5" fmla="*/ 0 w 714399"/>
              <a:gd name="connsiteY5" fmla="*/ 19281 h 484379"/>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4195 w 714399"/>
              <a:gd name="connsiteY4" fmla="*/ 427831 h 515856"/>
              <a:gd name="connsiteX5" fmla="*/ 0 w 714399"/>
              <a:gd name="connsiteY5" fmla="*/ 50758 h 515856"/>
              <a:gd name="connsiteX0" fmla="*/ 1070 w 715469"/>
              <a:gd name="connsiteY0" fmla="*/ 50758 h 515856"/>
              <a:gd name="connsiteX1" fmla="*/ 563732 w 715469"/>
              <a:gd name="connsiteY1" fmla="*/ 0 h 515856"/>
              <a:gd name="connsiteX2" fmla="*/ 715469 w 715469"/>
              <a:gd name="connsiteY2" fmla="*/ 431015 h 515856"/>
              <a:gd name="connsiteX3" fmla="*/ 376105 w 715469"/>
              <a:gd name="connsiteY3" fmla="*/ 515856 h 515856"/>
              <a:gd name="connsiteX4" fmla="*/ 498 w 715469"/>
              <a:gd name="connsiteY4" fmla="*/ 427831 h 515856"/>
              <a:gd name="connsiteX5" fmla="*/ 1070 w 715469"/>
              <a:gd name="connsiteY5" fmla="*/ 50758 h 515856"/>
              <a:gd name="connsiteX0" fmla="*/ 572 w 714971"/>
              <a:gd name="connsiteY0" fmla="*/ 50758 h 515856"/>
              <a:gd name="connsiteX1" fmla="*/ 563234 w 714971"/>
              <a:gd name="connsiteY1" fmla="*/ 0 h 515856"/>
              <a:gd name="connsiteX2" fmla="*/ 714971 w 714971"/>
              <a:gd name="connsiteY2" fmla="*/ 431015 h 515856"/>
              <a:gd name="connsiteX3" fmla="*/ 375607 w 714971"/>
              <a:gd name="connsiteY3" fmla="*/ 515856 h 515856"/>
              <a:gd name="connsiteX4" fmla="*/ 0 w 714971"/>
              <a:gd name="connsiteY4" fmla="*/ 427831 h 515856"/>
              <a:gd name="connsiteX5" fmla="*/ 572 w 714971"/>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9701 h 515856"/>
              <a:gd name="connsiteX5" fmla="*/ 34 w 714433"/>
              <a:gd name="connsiteY5" fmla="*/ 50758 h 515856"/>
              <a:gd name="connsiteX0" fmla="*/ 31226 w 745625"/>
              <a:gd name="connsiteY0" fmla="*/ 50758 h 515856"/>
              <a:gd name="connsiteX1" fmla="*/ 593888 w 745625"/>
              <a:gd name="connsiteY1" fmla="*/ 0 h 515856"/>
              <a:gd name="connsiteX2" fmla="*/ 745625 w 745625"/>
              <a:gd name="connsiteY2" fmla="*/ 431015 h 515856"/>
              <a:gd name="connsiteX3" fmla="*/ 406261 w 745625"/>
              <a:gd name="connsiteY3" fmla="*/ 515856 h 515856"/>
              <a:gd name="connsiteX4" fmla="*/ 0 w 745625"/>
              <a:gd name="connsiteY4" fmla="*/ 389181 h 515856"/>
              <a:gd name="connsiteX5" fmla="*/ 31226 w 745625"/>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344 w 714399"/>
              <a:gd name="connsiteY4" fmla="*/ 421597 h 515856"/>
              <a:gd name="connsiteX5" fmla="*/ 0 w 714399"/>
              <a:gd name="connsiteY5" fmla="*/ 50758 h 515856"/>
              <a:gd name="connsiteX0" fmla="*/ 34 w 714433"/>
              <a:gd name="connsiteY0" fmla="*/ 50758 h 515856"/>
              <a:gd name="connsiteX1" fmla="*/ 562696 w 714433"/>
              <a:gd name="connsiteY1" fmla="*/ 0 h 515856"/>
              <a:gd name="connsiteX2" fmla="*/ 714433 w 714433"/>
              <a:gd name="connsiteY2" fmla="*/ 431015 h 515856"/>
              <a:gd name="connsiteX3" fmla="*/ 375069 w 714433"/>
              <a:gd name="connsiteY3" fmla="*/ 515856 h 515856"/>
              <a:gd name="connsiteX4" fmla="*/ 0 w 714433"/>
              <a:gd name="connsiteY4" fmla="*/ 422220 h 515856"/>
              <a:gd name="connsiteX5" fmla="*/ 34 w 714433"/>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50758 h 515856"/>
              <a:gd name="connsiteX1" fmla="*/ 562662 w 714399"/>
              <a:gd name="connsiteY1" fmla="*/ 0 h 515856"/>
              <a:gd name="connsiteX2" fmla="*/ 714399 w 714399"/>
              <a:gd name="connsiteY2" fmla="*/ 431015 h 515856"/>
              <a:gd name="connsiteX3" fmla="*/ 375035 w 714399"/>
              <a:gd name="connsiteY3" fmla="*/ 515856 h 515856"/>
              <a:gd name="connsiteX4" fmla="*/ 504 w 714399"/>
              <a:gd name="connsiteY4" fmla="*/ 423467 h 515856"/>
              <a:gd name="connsiteX5" fmla="*/ 0 w 714399"/>
              <a:gd name="connsiteY5" fmla="*/ 50758 h 515856"/>
              <a:gd name="connsiteX0" fmla="*/ 0 w 714399"/>
              <a:gd name="connsiteY0" fmla="*/ 108265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108265 h 573363"/>
              <a:gd name="connsiteX0" fmla="*/ 0 w 714399"/>
              <a:gd name="connsiteY0" fmla="*/ 59278 h 573363"/>
              <a:gd name="connsiteX1" fmla="*/ 540613 w 714399"/>
              <a:gd name="connsiteY1" fmla="*/ 0 h 573363"/>
              <a:gd name="connsiteX2" fmla="*/ 714399 w 714399"/>
              <a:gd name="connsiteY2" fmla="*/ 488522 h 573363"/>
              <a:gd name="connsiteX3" fmla="*/ 375035 w 714399"/>
              <a:gd name="connsiteY3" fmla="*/ 573363 h 573363"/>
              <a:gd name="connsiteX4" fmla="*/ 504 w 714399"/>
              <a:gd name="connsiteY4" fmla="*/ 480974 h 573363"/>
              <a:gd name="connsiteX5" fmla="*/ 0 w 714399"/>
              <a:gd name="connsiteY5" fmla="*/ 59278 h 573363"/>
              <a:gd name="connsiteX0" fmla="*/ 0 w 714399"/>
              <a:gd name="connsiteY0" fmla="*/ 9581 h 523666"/>
              <a:gd name="connsiteX1" fmla="*/ 560212 w 714399"/>
              <a:gd name="connsiteY1" fmla="*/ 0 h 523666"/>
              <a:gd name="connsiteX2" fmla="*/ 714399 w 714399"/>
              <a:gd name="connsiteY2" fmla="*/ 438825 h 523666"/>
              <a:gd name="connsiteX3" fmla="*/ 375035 w 714399"/>
              <a:gd name="connsiteY3" fmla="*/ 523666 h 523666"/>
              <a:gd name="connsiteX4" fmla="*/ 504 w 714399"/>
              <a:gd name="connsiteY4" fmla="*/ 431277 h 523666"/>
              <a:gd name="connsiteX5" fmla="*/ 0 w 714399"/>
              <a:gd name="connsiteY5" fmla="*/ 9581 h 523666"/>
              <a:gd name="connsiteX0" fmla="*/ 721 w 713895"/>
              <a:gd name="connsiteY0" fmla="*/ 56438 h 523666"/>
              <a:gd name="connsiteX1" fmla="*/ 559708 w 713895"/>
              <a:gd name="connsiteY1" fmla="*/ 0 h 523666"/>
              <a:gd name="connsiteX2" fmla="*/ 713895 w 713895"/>
              <a:gd name="connsiteY2" fmla="*/ 438825 h 523666"/>
              <a:gd name="connsiteX3" fmla="*/ 374531 w 713895"/>
              <a:gd name="connsiteY3" fmla="*/ 523666 h 523666"/>
              <a:gd name="connsiteX4" fmla="*/ 0 w 713895"/>
              <a:gd name="connsiteY4" fmla="*/ 431277 h 523666"/>
              <a:gd name="connsiteX5" fmla="*/ 721 w 713895"/>
              <a:gd name="connsiteY5" fmla="*/ 56438 h 523666"/>
              <a:gd name="connsiteX0" fmla="*/ 721 w 713895"/>
              <a:gd name="connsiteY0" fmla="*/ 56438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721 w 713895"/>
              <a:gd name="connsiteY5" fmla="*/ 56438 h 505207"/>
              <a:gd name="connsiteX0" fmla="*/ 1946 w 713895"/>
              <a:gd name="connsiteY0" fmla="*/ 5321 h 505207"/>
              <a:gd name="connsiteX1" fmla="*/ 559708 w 713895"/>
              <a:gd name="connsiteY1" fmla="*/ 0 h 505207"/>
              <a:gd name="connsiteX2" fmla="*/ 713895 w 713895"/>
              <a:gd name="connsiteY2" fmla="*/ 438825 h 505207"/>
              <a:gd name="connsiteX3" fmla="*/ 244685 w 713895"/>
              <a:gd name="connsiteY3" fmla="*/ 505207 h 505207"/>
              <a:gd name="connsiteX4" fmla="*/ 0 w 713895"/>
              <a:gd name="connsiteY4" fmla="*/ 431277 h 505207"/>
              <a:gd name="connsiteX5" fmla="*/ 1946 w 713895"/>
              <a:gd name="connsiteY5" fmla="*/ 5321 h 505207"/>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1946 w 713895"/>
              <a:gd name="connsiteY0" fmla="*/ 47919 h 547805"/>
              <a:gd name="connsiteX1" fmla="*/ 538884 w 713895"/>
              <a:gd name="connsiteY1" fmla="*/ 0 h 547805"/>
              <a:gd name="connsiteX2" fmla="*/ 713895 w 713895"/>
              <a:gd name="connsiteY2" fmla="*/ 481423 h 547805"/>
              <a:gd name="connsiteX3" fmla="*/ 244685 w 713895"/>
              <a:gd name="connsiteY3" fmla="*/ 547805 h 547805"/>
              <a:gd name="connsiteX4" fmla="*/ 0 w 713895"/>
              <a:gd name="connsiteY4" fmla="*/ 473875 h 547805"/>
              <a:gd name="connsiteX5" fmla="*/ 1946 w 713895"/>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05"/>
              <a:gd name="connsiteX1" fmla="*/ 536938 w 711949"/>
              <a:gd name="connsiteY1" fmla="*/ 0 h 547805"/>
              <a:gd name="connsiteX2" fmla="*/ 711949 w 711949"/>
              <a:gd name="connsiteY2" fmla="*/ 481423 h 547805"/>
              <a:gd name="connsiteX3" fmla="*/ 242739 w 711949"/>
              <a:gd name="connsiteY3" fmla="*/ 547805 h 547805"/>
              <a:gd name="connsiteX4" fmla="*/ 504 w 711949"/>
              <a:gd name="connsiteY4" fmla="*/ 441217 h 547805"/>
              <a:gd name="connsiteX5" fmla="*/ 0 w 711949"/>
              <a:gd name="connsiteY5" fmla="*/ 47919 h 547805"/>
              <a:gd name="connsiteX0" fmla="*/ 0 w 711949"/>
              <a:gd name="connsiteY0" fmla="*/ 47919 h 547830"/>
              <a:gd name="connsiteX1" fmla="*/ 536938 w 711949"/>
              <a:gd name="connsiteY1" fmla="*/ 0 h 547830"/>
              <a:gd name="connsiteX2" fmla="*/ 711949 w 711949"/>
              <a:gd name="connsiteY2" fmla="*/ 481423 h 547830"/>
              <a:gd name="connsiteX3" fmla="*/ 242739 w 711949"/>
              <a:gd name="connsiteY3" fmla="*/ 547805 h 547830"/>
              <a:gd name="connsiteX4" fmla="*/ 504 w 711949"/>
              <a:gd name="connsiteY4" fmla="*/ 441217 h 547830"/>
              <a:gd name="connsiteX5" fmla="*/ 0 w 711949"/>
              <a:gd name="connsiteY5" fmla="*/ 47919 h 547830"/>
              <a:gd name="connsiteX0" fmla="*/ 0 w 711949"/>
              <a:gd name="connsiteY0" fmla="*/ 47919 h 533635"/>
              <a:gd name="connsiteX1" fmla="*/ 536938 w 711949"/>
              <a:gd name="connsiteY1" fmla="*/ 0 h 533635"/>
              <a:gd name="connsiteX2" fmla="*/ 711949 w 711949"/>
              <a:gd name="connsiteY2" fmla="*/ 481423 h 533635"/>
              <a:gd name="connsiteX3" fmla="*/ 160666 w 711949"/>
              <a:gd name="connsiteY3" fmla="*/ 533606 h 533635"/>
              <a:gd name="connsiteX4" fmla="*/ 504 w 711949"/>
              <a:gd name="connsiteY4" fmla="*/ 441217 h 533635"/>
              <a:gd name="connsiteX5" fmla="*/ 0 w 711949"/>
              <a:gd name="connsiteY5" fmla="*/ 47919 h 533635"/>
              <a:gd name="connsiteX0" fmla="*/ 0 w 692350"/>
              <a:gd name="connsiteY0" fmla="*/ 47919 h 533635"/>
              <a:gd name="connsiteX1" fmla="*/ 536938 w 692350"/>
              <a:gd name="connsiteY1" fmla="*/ 0 h 533635"/>
              <a:gd name="connsiteX2" fmla="*/ 692350 w 692350"/>
              <a:gd name="connsiteY2" fmla="*/ 418946 h 533635"/>
              <a:gd name="connsiteX3" fmla="*/ 160666 w 692350"/>
              <a:gd name="connsiteY3" fmla="*/ 533606 h 533635"/>
              <a:gd name="connsiteX4" fmla="*/ 504 w 692350"/>
              <a:gd name="connsiteY4" fmla="*/ 441217 h 533635"/>
              <a:gd name="connsiteX5" fmla="*/ 0 w 692350"/>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160666 w 696025"/>
              <a:gd name="connsiteY3" fmla="*/ 533606 h 533635"/>
              <a:gd name="connsiteX4" fmla="*/ 504 w 696025"/>
              <a:gd name="connsiteY4" fmla="*/ 441217 h 533635"/>
              <a:gd name="connsiteX5" fmla="*/ 0 w 696025"/>
              <a:gd name="connsiteY5" fmla="*/ 47919 h 533635"/>
              <a:gd name="connsiteX0" fmla="*/ 0 w 696025"/>
              <a:gd name="connsiteY0" fmla="*/ 47919 h 533635"/>
              <a:gd name="connsiteX1" fmla="*/ 536938 w 696025"/>
              <a:gd name="connsiteY1" fmla="*/ 0 h 533635"/>
              <a:gd name="connsiteX2" fmla="*/ 696025 w 696025"/>
              <a:gd name="connsiteY2" fmla="*/ 454444 h 533635"/>
              <a:gd name="connsiteX3" fmla="*/ 326450 w 696025"/>
              <a:gd name="connsiteY3" fmla="*/ 511171 h 533635"/>
              <a:gd name="connsiteX4" fmla="*/ 160666 w 696025"/>
              <a:gd name="connsiteY4" fmla="*/ 533606 h 533635"/>
              <a:gd name="connsiteX5" fmla="*/ 504 w 696025"/>
              <a:gd name="connsiteY5" fmla="*/ 441217 h 533635"/>
              <a:gd name="connsiteX6" fmla="*/ 0 w 696025"/>
              <a:gd name="connsiteY6" fmla="*/ 47919 h 533635"/>
              <a:gd name="connsiteX0" fmla="*/ 0 w 696025"/>
              <a:gd name="connsiteY0" fmla="*/ 47919 h 535310"/>
              <a:gd name="connsiteX1" fmla="*/ 536938 w 696025"/>
              <a:gd name="connsiteY1" fmla="*/ 0 h 535310"/>
              <a:gd name="connsiteX2" fmla="*/ 696025 w 696025"/>
              <a:gd name="connsiteY2" fmla="*/ 454444 h 535310"/>
              <a:gd name="connsiteX3" fmla="*/ 284801 w 696025"/>
              <a:gd name="connsiteY3" fmla="*/ 535310 h 535310"/>
              <a:gd name="connsiteX4" fmla="*/ 160666 w 696025"/>
              <a:gd name="connsiteY4" fmla="*/ 533606 h 535310"/>
              <a:gd name="connsiteX5" fmla="*/ 504 w 696025"/>
              <a:gd name="connsiteY5" fmla="*/ 441217 h 535310"/>
              <a:gd name="connsiteX6" fmla="*/ 0 w 696025"/>
              <a:gd name="connsiteY6" fmla="*/ 47919 h 535310"/>
              <a:gd name="connsiteX0" fmla="*/ 0 w 696025"/>
              <a:gd name="connsiteY0" fmla="*/ 47919 h 613406"/>
              <a:gd name="connsiteX1" fmla="*/ 536938 w 696025"/>
              <a:gd name="connsiteY1" fmla="*/ 0 h 613406"/>
              <a:gd name="connsiteX2" fmla="*/ 696025 w 696025"/>
              <a:gd name="connsiteY2" fmla="*/ 454444 h 613406"/>
              <a:gd name="connsiteX3" fmla="*/ 277451 w 696025"/>
              <a:gd name="connsiteY3" fmla="*/ 613406 h 613406"/>
              <a:gd name="connsiteX4" fmla="*/ 160666 w 696025"/>
              <a:gd name="connsiteY4" fmla="*/ 533606 h 613406"/>
              <a:gd name="connsiteX5" fmla="*/ 504 w 696025"/>
              <a:gd name="connsiteY5" fmla="*/ 441217 h 613406"/>
              <a:gd name="connsiteX6" fmla="*/ 0 w 696025"/>
              <a:gd name="connsiteY6" fmla="*/ 47919 h 613406"/>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160666 w 696025"/>
              <a:gd name="connsiteY4" fmla="*/ 533606 h 570808"/>
              <a:gd name="connsiteX5" fmla="*/ 504 w 696025"/>
              <a:gd name="connsiteY5" fmla="*/ 441217 h 570808"/>
              <a:gd name="connsiteX6" fmla="*/ 0 w 696025"/>
              <a:gd name="connsiteY6" fmla="*/ 47919 h 570808"/>
              <a:gd name="connsiteX0" fmla="*/ 0 w 696025"/>
              <a:gd name="connsiteY0" fmla="*/ 47919 h 570808"/>
              <a:gd name="connsiteX1" fmla="*/ 536938 w 696025"/>
              <a:gd name="connsiteY1" fmla="*/ 0 h 570808"/>
              <a:gd name="connsiteX2" fmla="*/ 696025 w 696025"/>
              <a:gd name="connsiteY2" fmla="*/ 454444 h 570808"/>
              <a:gd name="connsiteX3" fmla="*/ 265201 w 696025"/>
              <a:gd name="connsiteY3" fmla="*/ 570808 h 570808"/>
              <a:gd name="connsiteX4" fmla="*/ 504 w 696025"/>
              <a:gd name="connsiteY4" fmla="*/ 441217 h 570808"/>
              <a:gd name="connsiteX5" fmla="*/ 0 w 696025"/>
              <a:gd name="connsiteY5" fmla="*/ 47919 h 57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025" h="570808">
                <a:moveTo>
                  <a:pt x="0" y="47919"/>
                </a:moveTo>
                <a:lnTo>
                  <a:pt x="536938" y="0"/>
                </a:lnTo>
                <a:lnTo>
                  <a:pt x="696025" y="454444"/>
                </a:lnTo>
                <a:lnTo>
                  <a:pt x="265201" y="570808"/>
                </a:lnTo>
                <a:lnTo>
                  <a:pt x="504" y="441217"/>
                </a:lnTo>
                <a:cubicBezTo>
                  <a:pt x="724" y="441948"/>
                  <a:pt x="318" y="61526"/>
                  <a:pt x="0" y="4791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 name="Kombinationstegning 4">
            <a:extLst>
              <a:ext uri="{FF2B5EF4-FFF2-40B4-BE49-F238E27FC236}">
                <a16:creationId xmlns:a16="http://schemas.microsoft.com/office/drawing/2014/main" id="{A7487C38-5E2D-6619-DB36-85981A6555F7}"/>
              </a:ext>
            </a:extLst>
          </p:cNvPr>
          <p:cNvSpPr>
            <a:spLocks/>
          </p:cNvSpPr>
          <p:nvPr userDrawn="1"/>
        </p:nvSpPr>
        <p:spPr bwMode="auto">
          <a:xfrm>
            <a:off x="2624138" y="4467225"/>
            <a:ext cx="4979987" cy="1246188"/>
          </a:xfrm>
          <a:custGeom>
            <a:avLst/>
            <a:gdLst>
              <a:gd name="T0" fmla="*/ 0 w 4190496"/>
              <a:gd name="T1" fmla="*/ 1246188 h 1048643"/>
              <a:gd name="T2" fmla="*/ 1398701 w 4190496"/>
              <a:gd name="T3" fmla="*/ 1237953 h 1048643"/>
              <a:gd name="T4" fmla="*/ 4979987 w 4190496"/>
              <a:gd name="T5" fmla="*/ 1224020 h 1048643"/>
              <a:gd name="T6" fmla="*/ 4952123 w 4190496"/>
              <a:gd name="T7" fmla="*/ 0 h 1048643"/>
              <a:gd name="T8" fmla="*/ 2454446 w 4190496"/>
              <a:gd name="T9" fmla="*/ 122875 h 1048643"/>
              <a:gd name="T10" fmla="*/ 0 w 4190496"/>
              <a:gd name="T11" fmla="*/ 1246188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2"/>
            <a:srcRect/>
            <a:stretch>
              <a:fillRect/>
            </a:stretch>
          </a:blip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7" name="Kombinationstegning 5">
            <a:extLst>
              <a:ext uri="{FF2B5EF4-FFF2-40B4-BE49-F238E27FC236}">
                <a16:creationId xmlns:a16="http://schemas.microsoft.com/office/drawing/2014/main" id="{A9646E92-6772-EFF2-47D5-D1F03E504974}"/>
              </a:ext>
            </a:extLst>
          </p:cNvPr>
          <p:cNvSpPr/>
          <p:nvPr userDrawn="1"/>
        </p:nvSpPr>
        <p:spPr>
          <a:xfrm>
            <a:off x="4503738" y="5419725"/>
            <a:ext cx="1260475" cy="293688"/>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8" name="Kombinationstegning 6">
            <a:extLst>
              <a:ext uri="{FF2B5EF4-FFF2-40B4-BE49-F238E27FC236}">
                <a16:creationId xmlns:a16="http://schemas.microsoft.com/office/drawing/2014/main" id="{BCDECCE1-C8B0-85A0-4E76-22C507DF4CD0}"/>
              </a:ext>
            </a:extLst>
          </p:cNvPr>
          <p:cNvSpPr/>
          <p:nvPr userDrawn="1"/>
        </p:nvSpPr>
        <p:spPr>
          <a:xfrm>
            <a:off x="4319588" y="3970338"/>
            <a:ext cx="4824412" cy="1743075"/>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1137564 h 1466748"/>
              <a:gd name="connsiteX1" fmla="*/ 1069848 w 4059936"/>
              <a:gd name="connsiteY1" fmla="*/ 1466748 h 1466748"/>
              <a:gd name="connsiteX2" fmla="*/ 4059936 w 4059936"/>
              <a:gd name="connsiteY2" fmla="*/ 1466748 h 1466748"/>
              <a:gd name="connsiteX3" fmla="*/ 4059936 w 4059936"/>
              <a:gd name="connsiteY3" fmla="*/ 440051 h 1466748"/>
              <a:gd name="connsiteX4" fmla="*/ 1013325 w 4059936"/>
              <a:gd name="connsiteY4" fmla="*/ 0 h 1466748"/>
              <a:gd name="connsiteX5" fmla="*/ 0 w 4059936"/>
              <a:gd name="connsiteY5" fmla="*/ 1137564 h 146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466748">
                <a:moveTo>
                  <a:pt x="0" y="1137564"/>
                </a:moveTo>
                <a:lnTo>
                  <a:pt x="1069848" y="1466748"/>
                </a:lnTo>
                <a:lnTo>
                  <a:pt x="4059936" y="1466748"/>
                </a:lnTo>
                <a:lnTo>
                  <a:pt x="4059936" y="440051"/>
                </a:lnTo>
                <a:lnTo>
                  <a:pt x="1013325" y="0"/>
                </a:lnTo>
                <a:lnTo>
                  <a:pt x="0" y="1137564"/>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9" name="Billede 7">
            <a:extLst>
              <a:ext uri="{FF2B5EF4-FFF2-40B4-BE49-F238E27FC236}">
                <a16:creationId xmlns:a16="http://schemas.microsoft.com/office/drawing/2014/main" id="{65F3D321-7BC5-4937-A035-C9C5060204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billede 11"/>
          <p:cNvSpPr>
            <a:spLocks noGrp="1"/>
          </p:cNvSpPr>
          <p:nvPr>
            <p:ph type="pic" sz="quarter" idx="13"/>
          </p:nvPr>
        </p:nvSpPr>
        <p:spPr>
          <a:xfrm>
            <a:off x="5764331" y="1200742"/>
            <a:ext cx="2867768" cy="4054944"/>
          </a:xfrm>
          <a:solidFill>
            <a:schemeClr val="bg1"/>
          </a:solidFill>
          <a:ln w="1270">
            <a:solidFill>
              <a:schemeClr val="bg1">
                <a:lumMod val="75000"/>
              </a:schemeClr>
            </a:solidFill>
          </a:ln>
        </p:spPr>
        <p:txBody>
          <a:bodyPr rtlCol="0">
            <a:normAutofit/>
          </a:bodyPr>
          <a:lstStyle>
            <a:lvl1pPr marL="0" indent="0">
              <a:buNone/>
              <a:defRPr sz="800"/>
            </a:lvl1pPr>
          </a:lstStyle>
          <a:p>
            <a:pPr lvl="0"/>
            <a:r>
              <a:rPr lang="da-DK" noProof="0"/>
              <a:t>Klik på ikonet for at tilføje et billede</a:t>
            </a:r>
          </a:p>
        </p:txBody>
      </p:sp>
      <p:sp>
        <p:nvSpPr>
          <p:cNvPr id="15" name="Pladsholder til tekst 14"/>
          <p:cNvSpPr>
            <a:spLocks noGrp="1"/>
          </p:cNvSpPr>
          <p:nvPr>
            <p:ph type="body" sz="quarter" idx="14"/>
          </p:nvPr>
        </p:nvSpPr>
        <p:spPr>
          <a:xfrm>
            <a:off x="1083126" y="2951314"/>
            <a:ext cx="3751341" cy="2168072"/>
          </a:xfrm>
        </p:spPr>
        <p:txBody>
          <a:bodyPr>
            <a:normAutofit/>
          </a:bodyPr>
          <a:lstStyle>
            <a:lvl1pPr marL="0" indent="0">
              <a:spcBef>
                <a:spcPts val="0"/>
              </a:spcBef>
              <a:spcAft>
                <a:spcPts val="600"/>
              </a:spcAft>
              <a:buNone/>
              <a:defRPr sz="2000" b="1">
                <a:solidFill>
                  <a:schemeClr val="bg1"/>
                </a:solidFill>
              </a:defRPr>
            </a:lvl1pPr>
            <a:lvl2pPr marL="342900" indent="0">
              <a:buNone/>
              <a:defRPr sz="2000" b="1"/>
            </a:lvl2pPr>
          </a:lstStyle>
          <a:p>
            <a:pPr lvl="0"/>
            <a:r>
              <a:rPr lang="da-DK" dirty="0"/>
              <a:t>Klik for at redigere teksttypografierne i masteren</a:t>
            </a:r>
          </a:p>
        </p:txBody>
      </p:sp>
      <p:sp>
        <p:nvSpPr>
          <p:cNvPr id="22" name="Titel 21"/>
          <p:cNvSpPr>
            <a:spLocks noGrp="1"/>
          </p:cNvSpPr>
          <p:nvPr>
            <p:ph type="title"/>
          </p:nvPr>
        </p:nvSpPr>
        <p:spPr>
          <a:xfrm>
            <a:off x="792163" y="1200742"/>
            <a:ext cx="4338637" cy="1061248"/>
          </a:xfrm>
        </p:spPr>
        <p:txBody>
          <a:bodyPr/>
          <a:lstStyle/>
          <a:p>
            <a:r>
              <a:rPr lang="da-DK"/>
              <a:t>Klik for at redigere i masteren</a:t>
            </a:r>
          </a:p>
        </p:txBody>
      </p:sp>
    </p:spTree>
    <p:extLst>
      <p:ext uri="{BB962C8B-B14F-4D97-AF65-F5344CB8AC3E}">
        <p14:creationId xmlns:p14="http://schemas.microsoft.com/office/powerpoint/2010/main" val="84941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å_boks">
    <p:spTree>
      <p:nvGrpSpPr>
        <p:cNvPr id="1" name=""/>
        <p:cNvGrpSpPr/>
        <p:nvPr/>
      </p:nvGrpSpPr>
      <p:grpSpPr>
        <a:xfrm>
          <a:off x="0" y="0"/>
          <a:ext cx="0" cy="0"/>
          <a:chOff x="0" y="0"/>
          <a:chExt cx="0" cy="0"/>
        </a:xfrm>
      </p:grpSpPr>
      <p:pic>
        <p:nvPicPr>
          <p:cNvPr id="3" name="Billede 3">
            <a:extLst>
              <a:ext uri="{FF2B5EF4-FFF2-40B4-BE49-F238E27FC236}">
                <a16:creationId xmlns:a16="http://schemas.microsoft.com/office/drawing/2014/main" id="{7D06E7D4-BAA6-62C4-9321-988798282A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Lige forbindelse 3">
            <a:extLst>
              <a:ext uri="{FF2B5EF4-FFF2-40B4-BE49-F238E27FC236}">
                <a16:creationId xmlns:a16="http://schemas.microsoft.com/office/drawing/2014/main" id="{48A804A7-A139-BCA9-2264-D00CFC0E3281}"/>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Billede 5">
            <a:extLst>
              <a:ext uri="{FF2B5EF4-FFF2-40B4-BE49-F238E27FC236}">
                <a16:creationId xmlns:a16="http://schemas.microsoft.com/office/drawing/2014/main" id="{532EDB43-A5EA-07C0-02ED-26EE177EFF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90788" y="0"/>
            <a:ext cx="66532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2163" y="1200742"/>
            <a:ext cx="3077104" cy="2774358"/>
          </a:xfrm>
        </p:spPr>
        <p:txBody>
          <a:bodyPr/>
          <a:lstStyle/>
          <a:p>
            <a:r>
              <a:rPr lang="da-DK"/>
              <a:t>Klik for at redigere i masteren</a:t>
            </a:r>
          </a:p>
        </p:txBody>
      </p:sp>
      <p:sp>
        <p:nvSpPr>
          <p:cNvPr id="6" name="Slide Number Placeholder 5">
            <a:extLst>
              <a:ext uri="{FF2B5EF4-FFF2-40B4-BE49-F238E27FC236}">
                <a16:creationId xmlns:a16="http://schemas.microsoft.com/office/drawing/2014/main" id="{3309240A-25FE-9C71-F771-769D7BF2FB20}"/>
              </a:ext>
            </a:extLst>
          </p:cNvPr>
          <p:cNvSpPr>
            <a:spLocks noGrp="1"/>
          </p:cNvSpPr>
          <p:nvPr>
            <p:ph type="sldNum" sz="quarter" idx="10"/>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fld id="{1F882E88-573F-4724-8E5D-A6AB6420B30A}" type="slidenum">
              <a:rPr lang="da-DK" altLang="da-DK"/>
              <a:pPr/>
              <a:t>‹nr.›</a:t>
            </a:fld>
            <a:endParaRPr lang="da-DK" altLang="da-DK"/>
          </a:p>
        </p:txBody>
      </p:sp>
    </p:spTree>
    <p:extLst>
      <p:ext uri="{BB962C8B-B14F-4D97-AF65-F5344CB8AC3E}">
        <p14:creationId xmlns:p14="http://schemas.microsoft.com/office/powerpoint/2010/main" val="100901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5" name="Billede 3">
            <a:extLst>
              <a:ext uri="{FF2B5EF4-FFF2-40B4-BE49-F238E27FC236}">
                <a16:creationId xmlns:a16="http://schemas.microsoft.com/office/drawing/2014/main" id="{88074FC2-A769-E2FE-103F-CE3827A104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Lige forbindelse 5">
            <a:extLst>
              <a:ext uri="{FF2B5EF4-FFF2-40B4-BE49-F238E27FC236}">
                <a16:creationId xmlns:a16="http://schemas.microsoft.com/office/drawing/2014/main" id="{01A35B31-1359-7DC4-B140-5DCEE26B86F9}"/>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sp>
        <p:nvSpPr>
          <p:cNvPr id="7" name="Kombinationstegning 5">
            <a:extLst>
              <a:ext uri="{FF2B5EF4-FFF2-40B4-BE49-F238E27FC236}">
                <a16:creationId xmlns:a16="http://schemas.microsoft.com/office/drawing/2014/main" id="{638C215D-845A-A2A0-FA4F-D7FE91EFECD7}"/>
              </a:ext>
            </a:extLst>
          </p:cNvPr>
          <p:cNvSpPr>
            <a:spLocks/>
          </p:cNvSpPr>
          <p:nvPr userDrawn="1"/>
        </p:nvSpPr>
        <p:spPr bwMode="auto">
          <a:xfrm>
            <a:off x="5495925" y="1911350"/>
            <a:ext cx="3668713" cy="1241425"/>
          </a:xfrm>
          <a:custGeom>
            <a:avLst/>
            <a:gdLst>
              <a:gd name="T0" fmla="*/ 0 w 4190496"/>
              <a:gd name="T1" fmla="*/ 1241425 h 1048643"/>
              <a:gd name="T2" fmla="*/ 1030411 w 4190496"/>
              <a:gd name="T3" fmla="*/ 1233221 h 1048643"/>
              <a:gd name="T4" fmla="*/ 3668713 w 4190496"/>
              <a:gd name="T5" fmla="*/ 1219342 h 1048643"/>
              <a:gd name="T6" fmla="*/ 3648186 w 4190496"/>
              <a:gd name="T7" fmla="*/ 0 h 1048643"/>
              <a:gd name="T8" fmla="*/ 1808169 w 4190496"/>
              <a:gd name="T9" fmla="*/ 122405 h 1048643"/>
              <a:gd name="T10" fmla="*/ 0 w 4190496"/>
              <a:gd name="T11" fmla="*/ 1241425 h 1048643"/>
              <a:gd name="T12" fmla="*/ 0 60000 65536"/>
              <a:gd name="T13" fmla="*/ 0 60000 65536"/>
              <a:gd name="T14" fmla="*/ 0 60000 65536"/>
              <a:gd name="T15" fmla="*/ 0 60000 65536"/>
              <a:gd name="T16" fmla="*/ 0 60000 65536"/>
              <a:gd name="T17" fmla="*/ 0 60000 65536"/>
              <a:gd name="T18" fmla="*/ 0 w 4190496"/>
              <a:gd name="T19" fmla="*/ 0 h 1048643"/>
              <a:gd name="T20" fmla="*/ 4190496 w 4190496"/>
              <a:gd name="T21" fmla="*/ 1048643 h 1048643"/>
            </a:gdLst>
            <a:ahLst/>
            <a:cxnLst>
              <a:cxn ang="T12">
                <a:pos x="T0" y="T1"/>
              </a:cxn>
              <a:cxn ang="T13">
                <a:pos x="T2" y="T3"/>
              </a:cxn>
              <a:cxn ang="T14">
                <a:pos x="T4" y="T5"/>
              </a:cxn>
              <a:cxn ang="T15">
                <a:pos x="T6" y="T7"/>
              </a:cxn>
              <a:cxn ang="T16">
                <a:pos x="T8" y="T9"/>
              </a:cxn>
              <a:cxn ang="T17">
                <a:pos x="T10" y="T11"/>
              </a:cxn>
            </a:cxnLst>
            <a:rect l="T18" t="T19" r="T20" b="T21"/>
            <a:pathLst>
              <a:path w="4190496" h="1048643">
                <a:moveTo>
                  <a:pt x="0" y="1048643"/>
                </a:moveTo>
                <a:lnTo>
                  <a:pt x="1176961" y="1041713"/>
                </a:lnTo>
                <a:lnTo>
                  <a:pt x="4190496" y="1029989"/>
                </a:lnTo>
                <a:lnTo>
                  <a:pt x="4167049" y="0"/>
                </a:lnTo>
                <a:lnTo>
                  <a:pt x="2065336" y="103397"/>
                </a:lnTo>
                <a:lnTo>
                  <a:pt x="0" y="1048643"/>
                </a:lnTo>
                <a:close/>
              </a:path>
            </a:pathLst>
          </a:custGeom>
          <a:blipFill dpi="0" rotWithShape="1">
            <a:blip r:embed="rId3"/>
            <a:srcRect/>
            <a:stretch>
              <a:fillRect/>
            </a:stretch>
          </a:blipFill>
          <a:ln>
            <a:noFill/>
          </a:ln>
          <a:extLst>
            <a:ext uri="{91240B29-F687-4F45-9708-019B960494DF}">
              <a14:hiddenLine xmlns:a14="http://schemas.microsoft.com/office/drawing/2010/main" w="12700" algn="ctr">
                <a:solidFill>
                  <a:srgbClr val="000000"/>
                </a:solidFill>
                <a:miter lim="800000"/>
                <a:headEnd/>
                <a:tailEnd/>
              </a14:hiddenLine>
            </a:ext>
          </a:extLst>
        </p:spPr>
        <p:txBody>
          <a:bodyPr anchor="ctr"/>
          <a:lstStyle/>
          <a:p>
            <a:pPr algn="ctr" defTabSz="713232" eaLnBrk="1" fontAlgn="auto" hangingPunct="1">
              <a:spcBef>
                <a:spcPts val="0"/>
              </a:spcBef>
              <a:spcAft>
                <a:spcPts val="0"/>
              </a:spcAft>
              <a:defRPr/>
            </a:pPr>
            <a:r>
              <a:rPr lang="da-DK" sz="1404">
                <a:solidFill>
                  <a:schemeClr val="lt1"/>
                </a:solidFill>
                <a:latin typeface="+mn-lt"/>
              </a:rPr>
              <a:t> </a:t>
            </a:r>
          </a:p>
        </p:txBody>
      </p:sp>
      <p:sp>
        <p:nvSpPr>
          <p:cNvPr id="8" name="Kombinationstegning 6">
            <a:extLst>
              <a:ext uri="{FF2B5EF4-FFF2-40B4-BE49-F238E27FC236}">
                <a16:creationId xmlns:a16="http://schemas.microsoft.com/office/drawing/2014/main" id="{9C19AF83-E407-D52C-A6D6-DB6FBA3CFD23}"/>
              </a:ext>
            </a:extLst>
          </p:cNvPr>
          <p:cNvSpPr/>
          <p:nvPr userDrawn="1"/>
        </p:nvSpPr>
        <p:spPr>
          <a:xfrm rot="10800000">
            <a:off x="8216900" y="4748213"/>
            <a:ext cx="1060450" cy="247650"/>
          </a:xfrm>
          <a:custGeom>
            <a:avLst/>
            <a:gdLst>
              <a:gd name="connsiteX0" fmla="*/ 109728 w 1060704"/>
              <a:gd name="connsiteY0" fmla="*/ 0 h 246888"/>
              <a:gd name="connsiteX1" fmla="*/ 0 w 1060704"/>
              <a:gd name="connsiteY1" fmla="*/ 246888 h 246888"/>
              <a:gd name="connsiteX2" fmla="*/ 1060704 w 1060704"/>
              <a:gd name="connsiteY2" fmla="*/ 246888 h 246888"/>
              <a:gd name="connsiteX3" fmla="*/ 109728 w 1060704"/>
              <a:gd name="connsiteY3" fmla="*/ 0 h 246888"/>
              <a:gd name="connsiteX0" fmla="*/ 114836 w 1060704"/>
              <a:gd name="connsiteY0" fmla="*/ 0 h 246888"/>
              <a:gd name="connsiteX1" fmla="*/ 0 w 1060704"/>
              <a:gd name="connsiteY1" fmla="*/ 246888 h 246888"/>
              <a:gd name="connsiteX2" fmla="*/ 1060704 w 1060704"/>
              <a:gd name="connsiteY2" fmla="*/ 246888 h 246888"/>
              <a:gd name="connsiteX3" fmla="*/ 114836 w 1060704"/>
              <a:gd name="connsiteY3" fmla="*/ 0 h 246888"/>
            </a:gdLst>
            <a:ahLst/>
            <a:cxnLst>
              <a:cxn ang="0">
                <a:pos x="connsiteX0" y="connsiteY0"/>
              </a:cxn>
              <a:cxn ang="0">
                <a:pos x="connsiteX1" y="connsiteY1"/>
              </a:cxn>
              <a:cxn ang="0">
                <a:pos x="connsiteX2" y="connsiteY2"/>
              </a:cxn>
              <a:cxn ang="0">
                <a:pos x="connsiteX3" y="connsiteY3"/>
              </a:cxn>
            </a:cxnLst>
            <a:rect l="l" t="t" r="r" b="b"/>
            <a:pathLst>
              <a:path w="1060704" h="246888">
                <a:moveTo>
                  <a:pt x="114836" y="0"/>
                </a:moveTo>
                <a:lnTo>
                  <a:pt x="0" y="246888"/>
                </a:lnTo>
                <a:lnTo>
                  <a:pt x="1060704" y="246888"/>
                </a:lnTo>
                <a:lnTo>
                  <a:pt x="1148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9" name="Kombinationstegning 7">
            <a:extLst>
              <a:ext uri="{FF2B5EF4-FFF2-40B4-BE49-F238E27FC236}">
                <a16:creationId xmlns:a16="http://schemas.microsoft.com/office/drawing/2014/main" id="{A0074819-5574-9ADF-EE50-BF2987332F03}"/>
              </a:ext>
            </a:extLst>
          </p:cNvPr>
          <p:cNvSpPr/>
          <p:nvPr userDrawn="1"/>
        </p:nvSpPr>
        <p:spPr>
          <a:xfrm>
            <a:off x="5094288" y="2032000"/>
            <a:ext cx="4059237" cy="2735263"/>
          </a:xfrm>
          <a:custGeom>
            <a:avLst/>
            <a:gdLst>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566928 h 1536192"/>
              <a:gd name="connsiteX4" fmla="*/ 621792 w 4059936"/>
              <a:gd name="connsiteY4" fmla="*/ 0 h 1536192"/>
              <a:gd name="connsiteX5" fmla="*/ 0 w 4059936"/>
              <a:gd name="connsiteY5" fmla="*/ 1207008 h 1536192"/>
              <a:gd name="connsiteX0" fmla="*/ 0 w 4059936"/>
              <a:gd name="connsiteY0" fmla="*/ 1207008 h 1536192"/>
              <a:gd name="connsiteX1" fmla="*/ 1069848 w 4059936"/>
              <a:gd name="connsiteY1" fmla="*/ 1536192 h 1536192"/>
              <a:gd name="connsiteX2" fmla="*/ 4059936 w 4059936"/>
              <a:gd name="connsiteY2" fmla="*/ 1536192 h 1536192"/>
              <a:gd name="connsiteX3" fmla="*/ 4059936 w 4059936"/>
              <a:gd name="connsiteY3" fmla="*/ 283464 h 1536192"/>
              <a:gd name="connsiteX4" fmla="*/ 621792 w 4059936"/>
              <a:gd name="connsiteY4" fmla="*/ 0 h 1536192"/>
              <a:gd name="connsiteX5" fmla="*/ 0 w 4059936"/>
              <a:gd name="connsiteY5" fmla="*/ 1207008 h 1536192"/>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447850 h 1700578"/>
              <a:gd name="connsiteX4" fmla="*/ 683437 w 4059936"/>
              <a:gd name="connsiteY4" fmla="*/ 0 h 1700578"/>
              <a:gd name="connsiteX5" fmla="*/ 0 w 4059936"/>
              <a:gd name="connsiteY5" fmla="*/ 1371394 h 1700578"/>
              <a:gd name="connsiteX0" fmla="*/ 0 w 4059936"/>
              <a:gd name="connsiteY0" fmla="*/ 1371394 h 1700578"/>
              <a:gd name="connsiteX1" fmla="*/ 1069848 w 4059936"/>
              <a:gd name="connsiteY1" fmla="*/ 1700578 h 1700578"/>
              <a:gd name="connsiteX2" fmla="*/ 4059936 w 4059936"/>
              <a:gd name="connsiteY2" fmla="*/ 1700578 h 1700578"/>
              <a:gd name="connsiteX3" fmla="*/ 4059936 w 4059936"/>
              <a:gd name="connsiteY3" fmla="*/ 283463 h 1700578"/>
              <a:gd name="connsiteX4" fmla="*/ 683437 w 4059936"/>
              <a:gd name="connsiteY4" fmla="*/ 0 h 1700578"/>
              <a:gd name="connsiteX5" fmla="*/ 0 w 4059936"/>
              <a:gd name="connsiteY5" fmla="*/ 1371394 h 1700578"/>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16335 h 1433450"/>
              <a:gd name="connsiteX4" fmla="*/ 632066 w 4059936"/>
              <a:gd name="connsiteY4" fmla="*/ 0 h 1433450"/>
              <a:gd name="connsiteX5" fmla="*/ 0 w 4059936"/>
              <a:gd name="connsiteY5" fmla="*/ 1104266 h 1433450"/>
              <a:gd name="connsiteX0" fmla="*/ 0 w 4059936"/>
              <a:gd name="connsiteY0" fmla="*/ 1104266 h 1433450"/>
              <a:gd name="connsiteX1" fmla="*/ 1069848 w 4059936"/>
              <a:gd name="connsiteY1" fmla="*/ 1433450 h 1433450"/>
              <a:gd name="connsiteX2" fmla="*/ 4059936 w 4059936"/>
              <a:gd name="connsiteY2" fmla="*/ 1433450 h 1433450"/>
              <a:gd name="connsiteX3" fmla="*/ 4059936 w 4059936"/>
              <a:gd name="connsiteY3" fmla="*/ 406753 h 1433450"/>
              <a:gd name="connsiteX4" fmla="*/ 632066 w 4059936"/>
              <a:gd name="connsiteY4" fmla="*/ 0 h 1433450"/>
              <a:gd name="connsiteX5" fmla="*/ 0 w 4059936"/>
              <a:gd name="connsiteY5" fmla="*/ 1104266 h 1433450"/>
              <a:gd name="connsiteX0" fmla="*/ 0 w 4059936"/>
              <a:gd name="connsiteY0" fmla="*/ 929605 h 1258789"/>
              <a:gd name="connsiteX1" fmla="*/ 1069848 w 4059936"/>
              <a:gd name="connsiteY1" fmla="*/ 1258789 h 1258789"/>
              <a:gd name="connsiteX2" fmla="*/ 4059936 w 4059936"/>
              <a:gd name="connsiteY2" fmla="*/ 1258789 h 1258789"/>
              <a:gd name="connsiteX3" fmla="*/ 4059936 w 4059936"/>
              <a:gd name="connsiteY3" fmla="*/ 232092 h 1258789"/>
              <a:gd name="connsiteX4" fmla="*/ 632066 w 4059936"/>
              <a:gd name="connsiteY4" fmla="*/ 0 h 1258789"/>
              <a:gd name="connsiteX5" fmla="*/ 0 w 4059936"/>
              <a:gd name="connsiteY5" fmla="*/ 929605 h 1258789"/>
              <a:gd name="connsiteX0" fmla="*/ 0 w 4059936"/>
              <a:gd name="connsiteY0" fmla="*/ 929605 h 1258789"/>
              <a:gd name="connsiteX1" fmla="*/ 1069848 w 4059936"/>
              <a:gd name="connsiteY1" fmla="*/ 1258789 h 1258789"/>
              <a:gd name="connsiteX2" fmla="*/ 4059936 w 4059936"/>
              <a:gd name="connsiteY2" fmla="*/ 1258789 h 1258789"/>
              <a:gd name="connsiteX3" fmla="*/ 4049662 w 4059936"/>
              <a:gd name="connsiteY3" fmla="*/ 109177 h 1258789"/>
              <a:gd name="connsiteX4" fmla="*/ 632066 w 4059936"/>
              <a:gd name="connsiteY4" fmla="*/ 0 h 1258789"/>
              <a:gd name="connsiteX5" fmla="*/ 0 w 4059936"/>
              <a:gd name="connsiteY5" fmla="*/ 929605 h 125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9936" h="1258789">
                <a:moveTo>
                  <a:pt x="0" y="929605"/>
                </a:moveTo>
                <a:lnTo>
                  <a:pt x="1069848" y="1258789"/>
                </a:lnTo>
                <a:lnTo>
                  <a:pt x="4059936" y="1258789"/>
                </a:lnTo>
                <a:cubicBezTo>
                  <a:pt x="4056511" y="875585"/>
                  <a:pt x="4053087" y="492381"/>
                  <a:pt x="4049662" y="109177"/>
                </a:cubicBezTo>
                <a:lnTo>
                  <a:pt x="632066" y="0"/>
                </a:lnTo>
                <a:lnTo>
                  <a:pt x="0" y="92960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a:t> </a:t>
            </a:r>
          </a:p>
        </p:txBody>
      </p:sp>
      <p:pic>
        <p:nvPicPr>
          <p:cNvPr id="10" name="Billede 8">
            <a:extLst>
              <a:ext uri="{FF2B5EF4-FFF2-40B4-BE49-F238E27FC236}">
                <a16:creationId xmlns:a16="http://schemas.microsoft.com/office/drawing/2014/main" id="{93373FB8-084E-5718-8952-BC957EDF32A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14" name="Pladsholder til tekst 13"/>
          <p:cNvSpPr>
            <a:spLocks noGrp="1"/>
          </p:cNvSpPr>
          <p:nvPr>
            <p:ph type="body" sz="quarter" idx="13"/>
          </p:nvPr>
        </p:nvSpPr>
        <p:spPr>
          <a:xfrm>
            <a:off x="5712431" y="2559050"/>
            <a:ext cx="2639407" cy="2043113"/>
          </a:xfrm>
        </p:spPr>
        <p:txBody>
          <a:bodyPr/>
          <a:lstStyle>
            <a:lvl1pPr marL="0" indent="0">
              <a:buNone/>
              <a:defRPr/>
            </a:lvl1pPr>
          </a:lstStyle>
          <a:p>
            <a:pPr lvl="0"/>
            <a:r>
              <a:rPr lang="da-DK"/>
              <a:t>Klik for at redigere teksttypografierne i masteren</a:t>
            </a:r>
          </a:p>
        </p:txBody>
      </p:sp>
      <p:sp>
        <p:nvSpPr>
          <p:cNvPr id="17" name="Pladsholder til tekst 16"/>
          <p:cNvSpPr>
            <a:spLocks noGrp="1"/>
          </p:cNvSpPr>
          <p:nvPr>
            <p:ph type="body" sz="quarter" idx="14"/>
          </p:nvPr>
        </p:nvSpPr>
        <p:spPr>
          <a:xfrm>
            <a:off x="792163" y="1944000"/>
            <a:ext cx="4262722" cy="2918163"/>
          </a:xfrm>
        </p:spPr>
        <p:txBody>
          <a:bodyPr/>
          <a:lstStyle/>
          <a:p>
            <a:pPr lvl="0"/>
            <a:r>
              <a:rPr lang="da-DK"/>
              <a:t>Klik for at redigere teksttypografierne i masteren</a:t>
            </a:r>
          </a:p>
          <a:p>
            <a:pPr lvl="1"/>
            <a:r>
              <a:rPr lang="da-DK"/>
              <a:t>Andet niveau</a:t>
            </a:r>
          </a:p>
        </p:txBody>
      </p:sp>
      <p:sp>
        <p:nvSpPr>
          <p:cNvPr id="11" name="Slide Number Placeholder 5">
            <a:extLst>
              <a:ext uri="{FF2B5EF4-FFF2-40B4-BE49-F238E27FC236}">
                <a16:creationId xmlns:a16="http://schemas.microsoft.com/office/drawing/2014/main" id="{E884796B-A080-522D-41CB-5DFFBE5C1AB4}"/>
              </a:ext>
            </a:extLst>
          </p:cNvPr>
          <p:cNvSpPr>
            <a:spLocks noGrp="1"/>
          </p:cNvSpPr>
          <p:nvPr>
            <p:ph type="sldNum" sz="quarter" idx="15"/>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fld id="{D0B27D82-C001-44F0-8047-C7A3D7DA9FAC}" type="slidenum">
              <a:rPr lang="da-DK" altLang="da-DK"/>
              <a:pPr/>
              <a:t>‹nr.›</a:t>
            </a:fld>
            <a:endParaRPr lang="da-DK" altLang="da-DK"/>
          </a:p>
        </p:txBody>
      </p:sp>
    </p:spTree>
    <p:extLst>
      <p:ext uri="{BB962C8B-B14F-4D97-AF65-F5344CB8AC3E}">
        <p14:creationId xmlns:p14="http://schemas.microsoft.com/office/powerpoint/2010/main" val="691485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n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2DA3D3D-244D-FB2B-5518-44327A6C348D}"/>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pic>
        <p:nvPicPr>
          <p:cNvPr id="6" name="Billede 4">
            <a:extLst>
              <a:ext uri="{FF2B5EF4-FFF2-40B4-BE49-F238E27FC236}">
                <a16:creationId xmlns:a16="http://schemas.microsoft.com/office/drawing/2014/main" id="{61F81083-CDF5-2B41-C510-29228E984A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288" y="5019675"/>
            <a:ext cx="711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Lige forbindelse 6">
            <a:extLst>
              <a:ext uri="{FF2B5EF4-FFF2-40B4-BE49-F238E27FC236}">
                <a16:creationId xmlns:a16="http://schemas.microsoft.com/office/drawing/2014/main" id="{C0AE77D5-FFED-37C9-329C-9BA5703C9336}"/>
              </a:ext>
            </a:extLst>
          </p:cNvPr>
          <p:cNvCxnSpPr/>
          <p:nvPr userDrawn="1"/>
        </p:nvCxnSpPr>
        <p:spPr>
          <a:xfrm>
            <a:off x="8094663" y="5110163"/>
            <a:ext cx="0" cy="312737"/>
          </a:xfrm>
          <a:prstGeom prst="line">
            <a:avLst/>
          </a:prstGeom>
        </p:spPr>
        <p:style>
          <a:lnRef idx="1">
            <a:schemeClr val="accent1"/>
          </a:lnRef>
          <a:fillRef idx="0">
            <a:schemeClr val="accent1"/>
          </a:fillRef>
          <a:effectRef idx="0">
            <a:schemeClr val="accent1"/>
          </a:effectRef>
          <a:fontRef idx="minor">
            <a:schemeClr val="tx1"/>
          </a:fontRef>
        </p:style>
      </p:cxnSp>
      <p:pic>
        <p:nvPicPr>
          <p:cNvPr id="8" name="Billede 6">
            <a:extLst>
              <a:ext uri="{FF2B5EF4-FFF2-40B4-BE49-F238E27FC236}">
                <a16:creationId xmlns:a16="http://schemas.microsoft.com/office/drawing/2014/main" id="{7BC37310-47C2-EAEE-D69D-1890ED320B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a-DK"/>
              <a:t>Klik for at redigere i masteren</a:t>
            </a:r>
          </a:p>
        </p:txBody>
      </p:sp>
      <p:sp>
        <p:nvSpPr>
          <p:cNvPr id="5" name="Pladsholder til tekst 4"/>
          <p:cNvSpPr>
            <a:spLocks noGrp="1"/>
          </p:cNvSpPr>
          <p:nvPr>
            <p:ph type="body" sz="quarter" idx="10"/>
          </p:nvPr>
        </p:nvSpPr>
        <p:spPr>
          <a:xfrm>
            <a:off x="792163" y="1944000"/>
            <a:ext cx="7559675" cy="2249488"/>
          </a:xfrm>
        </p:spPr>
        <p:txBody>
          <a:bodyPr/>
          <a:lstStyle/>
          <a:p>
            <a:pPr lvl="0"/>
            <a:r>
              <a:rPr lang="da-DK"/>
              <a:t>Klik for at redigere teksttypografierne i masteren</a:t>
            </a:r>
          </a:p>
          <a:p>
            <a:pPr lvl="1"/>
            <a:r>
              <a:rPr lang="da-DK"/>
              <a:t>Andet niveau</a:t>
            </a:r>
          </a:p>
        </p:txBody>
      </p:sp>
      <p:sp>
        <p:nvSpPr>
          <p:cNvPr id="9" name="Slide Number Placeholder 5">
            <a:extLst>
              <a:ext uri="{FF2B5EF4-FFF2-40B4-BE49-F238E27FC236}">
                <a16:creationId xmlns:a16="http://schemas.microsoft.com/office/drawing/2014/main" id="{1E8516BB-0EDE-8141-F281-08D4E8738F65}"/>
              </a:ext>
            </a:extLst>
          </p:cNvPr>
          <p:cNvSpPr>
            <a:spLocks noGrp="1"/>
          </p:cNvSpPr>
          <p:nvPr>
            <p:ph type="sldNum" sz="quarter" idx="11"/>
          </p:nvPr>
        </p:nvSpPr>
        <p:spPr>
          <a:xfrm>
            <a:off x="8005763" y="5099050"/>
            <a:ext cx="346075" cy="304800"/>
          </a:xfrm>
          <a:prstGeom prst="rect">
            <a:avLst/>
          </a:prstGeom>
        </p:spPr>
        <p:txBody>
          <a:bodyPr vert="horz" wrap="square" lIns="0" tIns="0" rIns="0" bIns="0" numCol="1" anchor="t" anchorCtr="0" compatLnSpc="1">
            <a:prstTxWarp prst="textNoShape">
              <a:avLst/>
            </a:prstTxWarp>
          </a:bodyPr>
          <a:lstStyle>
            <a:lvl1pPr algn="r" eaLnBrk="1" hangingPunct="1">
              <a:defRPr sz="1100" b="1"/>
            </a:lvl1pPr>
          </a:lstStyle>
          <a:p>
            <a:fld id="{B33EC5C9-0EB5-4D40-8490-1E2B79778AAB}" type="slidenum">
              <a:rPr lang="da-DK" altLang="da-DK"/>
              <a:pPr/>
              <a:t>‹nr.›</a:t>
            </a:fld>
            <a:endParaRPr lang="da-DK" altLang="da-DK"/>
          </a:p>
        </p:txBody>
      </p:sp>
    </p:spTree>
    <p:extLst>
      <p:ext uri="{BB962C8B-B14F-4D97-AF65-F5344CB8AC3E}">
        <p14:creationId xmlns:p14="http://schemas.microsoft.com/office/powerpoint/2010/main" val="344263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_b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28C10-E5A1-A6EE-66F2-7DC4115D6723}"/>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pic>
        <p:nvPicPr>
          <p:cNvPr id="3" name="Billede 4">
            <a:extLst>
              <a:ext uri="{FF2B5EF4-FFF2-40B4-BE49-F238E27FC236}">
                <a16:creationId xmlns:a16="http://schemas.microsoft.com/office/drawing/2014/main" id="{3F99D67A-D49D-FFE9-C295-4AD4D172D0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felt 3">
            <a:extLst>
              <a:ext uri="{FF2B5EF4-FFF2-40B4-BE49-F238E27FC236}">
                <a16:creationId xmlns:a16="http://schemas.microsoft.com/office/drawing/2014/main" id="{B537337C-30E2-CBBB-DA71-3D273115CEF0}"/>
              </a:ext>
            </a:extLst>
          </p:cNvPr>
          <p:cNvSpPr txBox="1">
            <a:spLocks noChangeArrowheads="1"/>
          </p:cNvSpPr>
          <p:nvPr userDrawn="1"/>
        </p:nvSpPr>
        <p:spPr bwMode="auto">
          <a:xfrm>
            <a:off x="9267825" y="1284288"/>
            <a:ext cx="687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fontAlgn="base">
              <a:spcBef>
                <a:spcPct val="0"/>
              </a:spcBef>
              <a:spcAft>
                <a:spcPct val="0"/>
              </a:spcAft>
              <a:defRPr sz="1400">
                <a:solidFill>
                  <a:schemeClr val="tx1"/>
                </a:solidFill>
                <a:latin typeface="Calibri" panose="020F0502020204030204" pitchFamily="34" charset="0"/>
              </a:defRPr>
            </a:lvl6pPr>
            <a:lvl7pPr marL="2971800" indent="-228600" defTabSz="712788" fontAlgn="base">
              <a:spcBef>
                <a:spcPct val="0"/>
              </a:spcBef>
              <a:spcAft>
                <a:spcPct val="0"/>
              </a:spcAft>
              <a:defRPr sz="1400">
                <a:solidFill>
                  <a:schemeClr val="tx1"/>
                </a:solidFill>
                <a:latin typeface="Calibri" panose="020F0502020204030204" pitchFamily="34" charset="0"/>
              </a:defRPr>
            </a:lvl7pPr>
            <a:lvl8pPr marL="3429000" indent="-228600" defTabSz="712788" fontAlgn="base">
              <a:spcBef>
                <a:spcPct val="0"/>
              </a:spcBef>
              <a:spcAft>
                <a:spcPct val="0"/>
              </a:spcAft>
              <a:defRPr sz="1400">
                <a:solidFill>
                  <a:schemeClr val="tx1"/>
                </a:solidFill>
                <a:latin typeface="Calibri" panose="020F0502020204030204" pitchFamily="34" charset="0"/>
              </a:defRPr>
            </a:lvl8pPr>
            <a:lvl9pPr marL="3886200" indent="-228600" defTabSz="712788" fontAlgn="base">
              <a:spcBef>
                <a:spcPct val="0"/>
              </a:spcBef>
              <a:spcAft>
                <a:spcPct val="0"/>
              </a:spcAft>
              <a:defRPr sz="1400">
                <a:solidFill>
                  <a:schemeClr val="tx1"/>
                </a:solidFill>
                <a:latin typeface="Calibri" panose="020F0502020204030204" pitchFamily="34" charset="0"/>
              </a:defRPr>
            </a:lvl9pPr>
          </a:lstStyle>
          <a:p>
            <a:pPr eaLnBrk="1" hangingPunct="1">
              <a:defRPr/>
            </a:pPr>
            <a:r>
              <a:rPr lang="da-DK" altLang="da-DK" sz="800"/>
              <a:t>Indsæt tallene i yderste højre kolonne</a:t>
            </a:r>
          </a:p>
        </p:txBody>
      </p:sp>
    </p:spTree>
    <p:extLst>
      <p:ext uri="{BB962C8B-B14F-4D97-AF65-F5344CB8AC3E}">
        <p14:creationId xmlns:p14="http://schemas.microsoft.com/office/powerpoint/2010/main" val="583595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3B1FAAD-AA72-7574-984D-F7644A16F1B2}"/>
              </a:ext>
            </a:extLst>
          </p:cNvPr>
          <p:cNvSpPr/>
          <p:nvPr userDrawn="1"/>
        </p:nvSpPr>
        <p:spPr>
          <a:xfrm>
            <a:off x="215900" y="228600"/>
            <a:ext cx="87122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pic>
        <p:nvPicPr>
          <p:cNvPr id="3" name="Billede 4">
            <a:extLst>
              <a:ext uri="{FF2B5EF4-FFF2-40B4-BE49-F238E27FC236}">
                <a16:creationId xmlns:a16="http://schemas.microsoft.com/office/drawing/2014/main" id="{B54D50AA-B2D8-5B6C-E8CF-22DDD5951D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0"/>
            <a:ext cx="38830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450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B5CA0-BA97-9749-9F8D-9774367C6747}"/>
              </a:ext>
            </a:extLst>
          </p:cNvPr>
          <p:cNvSpPr>
            <a:spLocks noGrp="1"/>
          </p:cNvSpPr>
          <p:nvPr>
            <p:ph type="title"/>
          </p:nvPr>
        </p:nvSpPr>
        <p:spPr>
          <a:xfrm>
            <a:off x="792163" y="1200150"/>
            <a:ext cx="7559675" cy="619125"/>
          </a:xfrm>
          <a:prstGeom prst="rect">
            <a:avLst/>
          </a:prstGeom>
        </p:spPr>
        <p:txBody>
          <a:bodyPr vert="horz" lIns="0" tIns="0" rIns="0" bIns="0" rtlCol="0" anchor="t">
            <a:noAutofit/>
          </a:bodyPr>
          <a:lstStyle/>
          <a:p>
            <a:r>
              <a:rPr lang="da-DK" dirty="0"/>
              <a:t>Klik for at redigere i masteren</a:t>
            </a:r>
            <a:endParaRPr lang="en-US" dirty="0"/>
          </a:p>
        </p:txBody>
      </p:sp>
      <p:sp>
        <p:nvSpPr>
          <p:cNvPr id="1027" name="Text Placeholder 2">
            <a:extLst>
              <a:ext uri="{FF2B5EF4-FFF2-40B4-BE49-F238E27FC236}">
                <a16:creationId xmlns:a16="http://schemas.microsoft.com/office/drawing/2014/main" id="{5173C125-B8F9-90AF-A7D4-D516D9C85620}"/>
              </a:ext>
            </a:extLst>
          </p:cNvPr>
          <p:cNvSpPr>
            <a:spLocks noGrp="1" noChangeArrowheads="1"/>
          </p:cNvSpPr>
          <p:nvPr>
            <p:ph type="body" idx="1"/>
          </p:nvPr>
        </p:nvSpPr>
        <p:spPr bwMode="auto">
          <a:xfrm>
            <a:off x="792163" y="1908175"/>
            <a:ext cx="75596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41" r:id="rId11"/>
  </p:sldLayoutIdLst>
  <p:hf hdr="0" ftr="0" dt="0"/>
  <p:txStyles>
    <p:titleStyle>
      <a:lvl1pPr algn="l" defTabSz="685800"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2pPr>
      <a:lvl3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3pPr>
      <a:lvl4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4pPr>
      <a:lvl5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3600">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3600">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3600">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3600">
          <a:solidFill>
            <a:schemeClr val="tx1"/>
          </a:solidFill>
          <a:latin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chemeClr val="accent1"/>
        </a:buClr>
        <a:buSzPct val="80000"/>
        <a:buFont typeface="Wingdings" panose="05000000000000000000" pitchFamily="2" charset="2"/>
        <a:buChar char="§"/>
        <a:defRPr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
          <a:schemeClr val="accent1"/>
        </a:buClr>
        <a:buSzPct val="80000"/>
        <a:buFont typeface="Wingdings" panose="05000000000000000000" pitchFamily="2" charset="2"/>
        <a:buChar char="§"/>
        <a:defRPr sz="14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AA0810-D5F3-F340-B1E1-6670980984A4}"/>
              </a:ext>
            </a:extLst>
          </p:cNvPr>
          <p:cNvSpPr>
            <a:spLocks noGrp="1"/>
          </p:cNvSpPr>
          <p:nvPr>
            <p:ph type="title"/>
          </p:nvPr>
        </p:nvSpPr>
        <p:spPr>
          <a:xfrm>
            <a:off x="792163" y="1200150"/>
            <a:ext cx="7559675" cy="619125"/>
          </a:xfrm>
          <a:prstGeom prst="rect">
            <a:avLst/>
          </a:prstGeom>
        </p:spPr>
        <p:txBody>
          <a:bodyPr vert="horz" lIns="0" tIns="0" rIns="0" bIns="0" rtlCol="0" anchor="t">
            <a:noAutofit/>
          </a:bodyPr>
          <a:lstStyle/>
          <a:p>
            <a:r>
              <a:rPr lang="da-DK" dirty="0"/>
              <a:t>Klik for at redigere i masteren</a:t>
            </a:r>
            <a:endParaRPr lang="en-US" dirty="0"/>
          </a:p>
        </p:txBody>
      </p:sp>
      <p:sp>
        <p:nvSpPr>
          <p:cNvPr id="2051" name="Text Placeholder 2">
            <a:extLst>
              <a:ext uri="{FF2B5EF4-FFF2-40B4-BE49-F238E27FC236}">
                <a16:creationId xmlns:a16="http://schemas.microsoft.com/office/drawing/2014/main" id="{F8BD6FB6-2874-45BE-A016-3095A5EC43CA}"/>
              </a:ext>
            </a:extLst>
          </p:cNvPr>
          <p:cNvSpPr>
            <a:spLocks noGrp="1" noChangeArrowheads="1"/>
          </p:cNvSpPr>
          <p:nvPr>
            <p:ph type="body" idx="1"/>
          </p:nvPr>
        </p:nvSpPr>
        <p:spPr bwMode="auto">
          <a:xfrm>
            <a:off x="792163" y="1908175"/>
            <a:ext cx="75596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ltLang="da-DK"/>
              <a:t>Klik for at redigere teksttypografierne i masteren</a:t>
            </a:r>
          </a:p>
          <a:p>
            <a:pPr lvl="1"/>
            <a:r>
              <a:rPr lang="da-DK" altLang="da-DK"/>
              <a:t>Andet niveau</a:t>
            </a:r>
          </a:p>
        </p:txBody>
      </p:sp>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42" r:id="rId11"/>
  </p:sldLayoutIdLst>
  <p:hf hdr="0" ftr="0" dt="0"/>
  <p:txStyles>
    <p:titleStyle>
      <a:lvl1pPr algn="l" defTabSz="685800"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2pPr>
      <a:lvl3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3pPr>
      <a:lvl4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4pPr>
      <a:lvl5pPr algn="l" defTabSz="685800" rtl="0" eaLnBrk="0" fontAlgn="base" hangingPunct="0">
        <a:lnSpc>
          <a:spcPct val="90000"/>
        </a:lnSpc>
        <a:spcBef>
          <a:spcPct val="0"/>
        </a:spcBef>
        <a:spcAft>
          <a:spcPct val="0"/>
        </a:spcAft>
        <a:defRPr sz="3600">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3600">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3600">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3600">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3600">
          <a:solidFill>
            <a:schemeClr val="tx1"/>
          </a:solidFill>
          <a:latin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chemeClr val="accent1"/>
        </a:buClr>
        <a:buSzPct val="80000"/>
        <a:buFont typeface="Wingdings" panose="05000000000000000000" pitchFamily="2" charset="2"/>
        <a:buChar char="§"/>
        <a:defRPr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
          <a:schemeClr val="accent1"/>
        </a:buClr>
        <a:buSzPct val="80000"/>
        <a:buFont typeface="Wingdings" panose="05000000000000000000" pitchFamily="2" charset="2"/>
        <a:buChar char="§"/>
        <a:defRPr sz="14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0.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oleObject" Target="../embeddings/oleObject13.bin"/><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oleObject" Target="../embeddings/oleObject1.bin"/><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xml"/><Relationship Id="rId7"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oleObject" Target="../embeddings/oleObject4.bin"/><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oleObject" Target="../embeddings/oleObject7.bin"/><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oleObject" Target="../embeddings/oleObject10.bin"/><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dsholder til slidenummer 3">
            <a:extLst>
              <a:ext uri="{FF2B5EF4-FFF2-40B4-BE49-F238E27FC236}">
                <a16:creationId xmlns:a16="http://schemas.microsoft.com/office/drawing/2014/main" id="{EB44C7B2-6FCE-6531-6FD8-7DF26F6EB30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E30FFE7A-3FB5-42E0-B0E4-C30C6C8FAB14}" type="slidenum">
              <a:rPr lang="da-DK" altLang="da-DK" sz="1100"/>
              <a:pPr/>
              <a:t>10</a:t>
            </a:fld>
            <a:endParaRPr lang="da-DK" altLang="da-DK" sz="1100"/>
          </a:p>
        </p:txBody>
      </p:sp>
      <p:graphicFrame>
        <p:nvGraphicFramePr>
          <p:cNvPr id="41987" name="Diagram 4">
            <a:extLst>
              <a:ext uri="{FF2B5EF4-FFF2-40B4-BE49-F238E27FC236}">
                <a16:creationId xmlns:a16="http://schemas.microsoft.com/office/drawing/2014/main" id="{BF9322CB-5B64-FA97-4875-9B9CD5103641}"/>
              </a:ext>
            </a:extLst>
          </p:cNvPr>
          <p:cNvGraphicFramePr>
            <a:graphicFrameLocks/>
          </p:cNvGraphicFramePr>
          <p:nvPr/>
        </p:nvGraphicFramePr>
        <p:xfrm>
          <a:off x="815975" y="2798763"/>
          <a:ext cx="3506788" cy="2371725"/>
        </p:xfrm>
        <a:graphic>
          <a:graphicData uri="http://schemas.openxmlformats.org/presentationml/2006/ole">
            <mc:AlternateContent xmlns:mc="http://schemas.openxmlformats.org/markup-compatibility/2006">
              <mc:Choice xmlns:v="urn:schemas-microsoft-com:vml" Requires="v">
                <p:oleObj spid="_x0000_s45063" name="Diagram" r:id="rId4" imgW="3517101" imgH="2383339" progId="Excel.Chart.8">
                  <p:embed followColorScheme="full"/>
                </p:oleObj>
              </mc:Choice>
              <mc:Fallback>
                <p:oleObj name="Diagram" r:id="rId4" imgW="3517101" imgH="2383339" progId="Excel.Chart.8">
                  <p:embed followColorScheme="full"/>
                  <p:pic>
                    <p:nvPicPr>
                      <p:cNvPr id="41987" name="Diagram 4">
                        <a:extLst>
                          <a:ext uri="{FF2B5EF4-FFF2-40B4-BE49-F238E27FC236}">
                            <a16:creationId xmlns:a16="http://schemas.microsoft.com/office/drawing/2014/main" id="{BF9322CB-5B64-FA97-4875-9B9CD510364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75" y="2798763"/>
                        <a:ext cx="35067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8" name="Diagram 5">
            <a:extLst>
              <a:ext uri="{FF2B5EF4-FFF2-40B4-BE49-F238E27FC236}">
                <a16:creationId xmlns:a16="http://schemas.microsoft.com/office/drawing/2014/main" id="{214DF394-47D7-253D-720D-1235ECEFFD8F}"/>
              </a:ext>
            </a:extLst>
          </p:cNvPr>
          <p:cNvGraphicFramePr>
            <a:graphicFrameLocks/>
          </p:cNvGraphicFramePr>
          <p:nvPr/>
        </p:nvGraphicFramePr>
        <p:xfrm>
          <a:off x="3857625" y="2773363"/>
          <a:ext cx="3511550" cy="2374900"/>
        </p:xfrm>
        <a:graphic>
          <a:graphicData uri="http://schemas.openxmlformats.org/presentationml/2006/ole">
            <mc:AlternateContent xmlns:mc="http://schemas.openxmlformats.org/markup-compatibility/2006">
              <mc:Choice xmlns:v="urn:schemas-microsoft-com:vml" Requires="v">
                <p:oleObj spid="_x0000_s45064" name="Diagram" r:id="rId6" imgW="3529292" imgH="2383339" progId="Excel.Chart.8">
                  <p:embed followColorScheme="full"/>
                </p:oleObj>
              </mc:Choice>
              <mc:Fallback>
                <p:oleObj name="Diagram" r:id="rId6" imgW="3529292" imgH="2383339" progId="Excel.Chart.8">
                  <p:embed followColorScheme="full"/>
                  <p:pic>
                    <p:nvPicPr>
                      <p:cNvPr id="41988" name="Diagram 5">
                        <a:extLst>
                          <a:ext uri="{FF2B5EF4-FFF2-40B4-BE49-F238E27FC236}">
                            <a16:creationId xmlns:a16="http://schemas.microsoft.com/office/drawing/2014/main" id="{214DF394-47D7-253D-720D-1235ECEFFD8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7625"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tregbilledforklaring 2 (uden kant) 14">
            <a:extLst>
              <a:ext uri="{FF2B5EF4-FFF2-40B4-BE49-F238E27FC236}">
                <a16:creationId xmlns:a16="http://schemas.microsoft.com/office/drawing/2014/main" id="{E6C92F7F-BCAC-5046-98C1-B0EB77ADF1B1}"/>
              </a:ext>
            </a:extLst>
          </p:cNvPr>
          <p:cNvSpPr/>
          <p:nvPr/>
        </p:nvSpPr>
        <p:spPr>
          <a:xfrm>
            <a:off x="6043613" y="2497138"/>
            <a:ext cx="1398587" cy="287337"/>
          </a:xfrm>
          <a:prstGeom prst="callout2">
            <a:avLst>
              <a:gd name="adj1" fmla="val 18750"/>
              <a:gd name="adj2" fmla="val -8333"/>
              <a:gd name="adj3" fmla="val 18750"/>
              <a:gd name="adj4" fmla="val -16667"/>
              <a:gd name="adj5" fmla="val 133929"/>
              <a:gd name="adj6" fmla="val -25343"/>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t>SÅDAN ER DET</a:t>
            </a:r>
          </a:p>
        </p:txBody>
      </p:sp>
      <p:sp>
        <p:nvSpPr>
          <p:cNvPr id="16" name="Stregbilledforklaring 2 (uden kant) 15">
            <a:extLst>
              <a:ext uri="{FF2B5EF4-FFF2-40B4-BE49-F238E27FC236}">
                <a16:creationId xmlns:a16="http://schemas.microsoft.com/office/drawing/2014/main" id="{E5143BEA-3CB0-8247-8F12-77A34558EEEF}"/>
              </a:ext>
            </a:extLst>
          </p:cNvPr>
          <p:cNvSpPr/>
          <p:nvPr/>
        </p:nvSpPr>
        <p:spPr>
          <a:xfrm>
            <a:off x="3065463" y="2497138"/>
            <a:ext cx="1397000" cy="287337"/>
          </a:xfrm>
          <a:prstGeom prst="callout2">
            <a:avLst>
              <a:gd name="adj1" fmla="val 18750"/>
              <a:gd name="adj2" fmla="val -8333"/>
              <a:gd name="adj3" fmla="val 18750"/>
              <a:gd name="adj4" fmla="val -16667"/>
              <a:gd name="adj5" fmla="val 144643"/>
              <a:gd name="adj6" fmla="val -3269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t>DET TROR VI</a:t>
            </a:r>
          </a:p>
        </p:txBody>
      </p:sp>
      <p:graphicFrame>
        <p:nvGraphicFramePr>
          <p:cNvPr id="41991" name="Diagram 18">
            <a:extLst>
              <a:ext uri="{FF2B5EF4-FFF2-40B4-BE49-F238E27FC236}">
                <a16:creationId xmlns:a16="http://schemas.microsoft.com/office/drawing/2014/main" id="{3EF9C7DE-4BBE-095E-CAE8-8C4F026D8975}"/>
              </a:ext>
            </a:extLst>
          </p:cNvPr>
          <p:cNvGraphicFramePr>
            <a:graphicFrameLocks/>
          </p:cNvGraphicFramePr>
          <p:nvPr/>
        </p:nvGraphicFramePr>
        <p:xfrm>
          <a:off x="354013" y="2773363"/>
          <a:ext cx="3511550" cy="2374900"/>
        </p:xfrm>
        <a:graphic>
          <a:graphicData uri="http://schemas.openxmlformats.org/presentationml/2006/ole">
            <mc:AlternateContent xmlns:mc="http://schemas.openxmlformats.org/markup-compatibility/2006">
              <mc:Choice xmlns:v="urn:schemas-microsoft-com:vml" Requires="v">
                <p:oleObj spid="_x0000_s45065" name="Diagram" r:id="rId8" imgW="3529292" imgH="2383339" progId="Excel.Chart.8">
                  <p:embed followColorScheme="full"/>
                </p:oleObj>
              </mc:Choice>
              <mc:Fallback>
                <p:oleObj name="Diagram" r:id="rId8" imgW="3529292" imgH="2383339" progId="Excel.Chart.8">
                  <p:embed followColorScheme="full"/>
                  <p:pic>
                    <p:nvPicPr>
                      <p:cNvPr id="41991" name="Diagram 18">
                        <a:extLst>
                          <a:ext uri="{FF2B5EF4-FFF2-40B4-BE49-F238E27FC236}">
                            <a16:creationId xmlns:a16="http://schemas.microsoft.com/office/drawing/2014/main" id="{3EF9C7DE-4BBE-095E-CAE8-8C4F026D8975}"/>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013"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992" name="Billede 2">
            <a:extLst>
              <a:ext uri="{FF2B5EF4-FFF2-40B4-BE49-F238E27FC236}">
                <a16:creationId xmlns:a16="http://schemas.microsoft.com/office/drawing/2014/main" id="{9FC08187-F38E-C71E-DE08-16D0F78013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363" y="1173163"/>
            <a:ext cx="50847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dsholder til slidenummer 3">
            <a:extLst>
              <a:ext uri="{FF2B5EF4-FFF2-40B4-BE49-F238E27FC236}">
                <a16:creationId xmlns:a16="http://schemas.microsoft.com/office/drawing/2014/main" id="{6B73093F-868F-B170-46C0-66E3291725A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763FE20A-AF2C-4C69-8C2F-19ED78BAA242}" type="slidenum">
              <a:rPr lang="da-DK" altLang="da-DK" sz="1100"/>
              <a:pPr/>
              <a:t>11</a:t>
            </a:fld>
            <a:endParaRPr lang="da-DK" altLang="da-DK" sz="1100"/>
          </a:p>
        </p:txBody>
      </p:sp>
      <p:pic>
        <p:nvPicPr>
          <p:cNvPr id="44035" name="Billede 5">
            <a:extLst>
              <a:ext uri="{FF2B5EF4-FFF2-40B4-BE49-F238E27FC236}">
                <a16:creationId xmlns:a16="http://schemas.microsoft.com/office/drawing/2014/main" id="{57A0B3C5-8EAB-92DE-7651-33B398655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041400"/>
            <a:ext cx="86931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Billede 7">
            <a:extLst>
              <a:ext uri="{FF2B5EF4-FFF2-40B4-BE49-F238E27FC236}">
                <a16:creationId xmlns:a16="http://schemas.microsoft.com/office/drawing/2014/main" id="{C90F0BAE-BE76-3611-B89A-962456C3F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8" y="960438"/>
            <a:ext cx="40830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F46B017-D1BE-854A-A602-6FDAFFA7D77F}"/>
              </a:ext>
            </a:extLst>
          </p:cNvPr>
          <p:cNvSpPr>
            <a:spLocks noGrp="1"/>
          </p:cNvSpPr>
          <p:nvPr>
            <p:ph idx="1"/>
          </p:nvPr>
        </p:nvSpPr>
        <p:spPr>
          <a:xfrm>
            <a:off x="792163" y="1944688"/>
            <a:ext cx="7559675" cy="2484437"/>
          </a:xfrm>
        </p:spPr>
        <p:txBody>
          <a:bodyPr rtlCol="0">
            <a:normAutofit fontScale="92500"/>
          </a:bodyPr>
          <a:lstStyle/>
          <a:p>
            <a:pPr marL="243450" indent="-243450" eaLnBrk="1" fontAlgn="auto" hangingPunct="1">
              <a:spcAft>
                <a:spcPts val="0"/>
              </a:spcAft>
              <a:buFont typeface="Wingdings" charset="2"/>
              <a:buBlip>
                <a:blip r:embed="rId3"/>
              </a:buBlip>
              <a:defRPr/>
            </a:pPr>
            <a:r>
              <a:rPr lang="da-DK" sz="2400" dirty="0"/>
              <a:t>Har I regler for mobiltelefon derhjemme?</a:t>
            </a:r>
          </a:p>
          <a:p>
            <a:pPr marL="243450" indent="-243450" eaLnBrk="1" fontAlgn="auto" hangingPunct="1">
              <a:spcAft>
                <a:spcPts val="0"/>
              </a:spcAft>
              <a:buFont typeface="Wingdings" charset="2"/>
              <a:buBlip>
                <a:blip r:embed="rId3"/>
              </a:buBlip>
              <a:defRPr/>
            </a:pPr>
            <a:r>
              <a:rPr lang="da-DK" sz="2400" dirty="0"/>
              <a:t>Har du en aftale med dine forældre om sengetid i hverdagen?</a:t>
            </a:r>
          </a:p>
          <a:p>
            <a:pPr marL="243450" indent="-243450" eaLnBrk="1" fontAlgn="auto" hangingPunct="1">
              <a:spcAft>
                <a:spcPts val="0"/>
              </a:spcAft>
              <a:buFont typeface="Wingdings" charset="2"/>
              <a:buBlip>
                <a:blip r:embed="rId3"/>
              </a:buBlip>
              <a:defRPr/>
            </a:pPr>
            <a:r>
              <a:rPr lang="da-DK" sz="2400" dirty="0"/>
              <a:t>Har du pligter derhjemme?</a:t>
            </a:r>
          </a:p>
          <a:p>
            <a:pPr marL="243450" indent="-243450" eaLnBrk="1" fontAlgn="auto" hangingPunct="1">
              <a:spcAft>
                <a:spcPts val="0"/>
              </a:spcAft>
              <a:buFont typeface="Wingdings" charset="2"/>
              <a:buBlip>
                <a:blip r:embed="rId3"/>
              </a:buBlip>
              <a:defRPr/>
            </a:pPr>
            <a:r>
              <a:rPr lang="da-DK" sz="2400" dirty="0"/>
              <a:t>Får du morgenmad hver dag?</a:t>
            </a:r>
          </a:p>
          <a:p>
            <a:pPr marL="243450" indent="-243450" eaLnBrk="1" fontAlgn="auto" hangingPunct="1">
              <a:spcAft>
                <a:spcPts val="0"/>
              </a:spcAft>
              <a:buFont typeface="Wingdings" charset="2"/>
              <a:buBlip>
                <a:blip r:embed="rId3"/>
              </a:buBlip>
              <a:defRPr/>
            </a:pPr>
            <a:r>
              <a:rPr lang="da-DK" sz="2400" dirty="0"/>
              <a:t>Spiser du grøntsager hver dag?</a:t>
            </a:r>
          </a:p>
          <a:p>
            <a:pPr marL="243450" indent="-243450" eaLnBrk="1" fontAlgn="auto" hangingPunct="1">
              <a:spcAft>
                <a:spcPts val="0"/>
              </a:spcAft>
              <a:buFont typeface="Wingdings" charset="2"/>
              <a:buBlip>
                <a:blip r:embed="rId3"/>
              </a:buBlip>
              <a:defRPr/>
            </a:pPr>
            <a:r>
              <a:rPr lang="da-DK" sz="2400" dirty="0"/>
              <a:t>Kan du lide at læse?</a:t>
            </a:r>
          </a:p>
        </p:txBody>
      </p:sp>
      <p:sp>
        <p:nvSpPr>
          <p:cNvPr id="46083" name="Pladsholder til slidenummer 3">
            <a:extLst>
              <a:ext uri="{FF2B5EF4-FFF2-40B4-BE49-F238E27FC236}">
                <a16:creationId xmlns:a16="http://schemas.microsoft.com/office/drawing/2014/main" id="{0AD96365-6CBC-66E0-4D02-69631192BD1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BDF900C-32AB-4B28-BC17-646EB2A381DC}" type="slidenum">
              <a:rPr lang="da-DK" altLang="da-DK" sz="1100"/>
              <a:pPr/>
              <a:t>12</a:t>
            </a:fld>
            <a:endParaRPr lang="da-DK" altLang="da-DK" sz="1100"/>
          </a:p>
        </p:txBody>
      </p:sp>
      <p:pic>
        <p:nvPicPr>
          <p:cNvPr id="46084" name="Billede 5">
            <a:extLst>
              <a:ext uri="{FF2B5EF4-FFF2-40B4-BE49-F238E27FC236}">
                <a16:creationId xmlns:a16="http://schemas.microsoft.com/office/drawing/2014/main" id="{DE138672-C7BC-86C7-7C82-C9FA0BC1F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1130300"/>
            <a:ext cx="54308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F708C3E-DAF9-2B42-BAC3-D34FF03DDAB8}"/>
              </a:ext>
            </a:extLst>
          </p:cNvPr>
          <p:cNvSpPr>
            <a:spLocks noGrp="1"/>
          </p:cNvSpPr>
          <p:nvPr>
            <p:ph idx="1"/>
          </p:nvPr>
        </p:nvSpPr>
        <p:spPr>
          <a:xfrm>
            <a:off x="792163" y="1944688"/>
            <a:ext cx="7250112" cy="2762250"/>
          </a:xfrm>
        </p:spPr>
        <p:txBody>
          <a:bodyPr rtlCol="0">
            <a:normAutofit fontScale="92500"/>
          </a:bodyPr>
          <a:lstStyle/>
          <a:p>
            <a:pPr marL="243450" indent="-243450" eaLnBrk="1" fontAlgn="auto" hangingPunct="1">
              <a:spcAft>
                <a:spcPts val="0"/>
              </a:spcAft>
              <a:buFont typeface="Wingdings" charset="2"/>
              <a:buBlip>
                <a:blip r:embed="rId3"/>
              </a:buBlip>
              <a:defRPr/>
            </a:pPr>
            <a:r>
              <a:rPr lang="da-DK" sz="2400" dirty="0"/>
              <a:t>Kan du lide at danse?</a:t>
            </a:r>
          </a:p>
          <a:p>
            <a:pPr marL="243450" indent="-243450" eaLnBrk="1" fontAlgn="auto" hangingPunct="1">
              <a:spcAft>
                <a:spcPts val="0"/>
              </a:spcAft>
              <a:buFont typeface="Wingdings" charset="2"/>
              <a:buBlip>
                <a:blip r:embed="rId3"/>
              </a:buBlip>
              <a:defRPr/>
            </a:pPr>
            <a:r>
              <a:rPr lang="da-DK" sz="2400" dirty="0"/>
              <a:t>Synes du, at det er svært at sige nej til noget, som du ikke vil?</a:t>
            </a:r>
          </a:p>
          <a:p>
            <a:pPr marL="243450" indent="-243450" eaLnBrk="1" fontAlgn="auto" hangingPunct="1">
              <a:spcAft>
                <a:spcPts val="0"/>
              </a:spcAft>
              <a:buFont typeface="Wingdings" charset="2"/>
              <a:buBlip>
                <a:blip r:embed="rId3"/>
              </a:buBlip>
              <a:defRPr/>
            </a:pPr>
            <a:r>
              <a:rPr lang="da-DK" sz="2400" dirty="0"/>
              <a:t>Rører du dig 60 minutter hver dag?</a:t>
            </a:r>
          </a:p>
          <a:p>
            <a:pPr marL="243450" indent="-243450" eaLnBrk="1" fontAlgn="auto" hangingPunct="1">
              <a:lnSpc>
                <a:spcPct val="100000"/>
              </a:lnSpc>
              <a:spcAft>
                <a:spcPts val="0"/>
              </a:spcAft>
              <a:buFont typeface="Wingdings" charset="2"/>
              <a:buBlip>
                <a:blip r:embed="rId3"/>
              </a:buBlip>
              <a:defRPr/>
            </a:pPr>
            <a:r>
              <a:rPr lang="da-DK" sz="2400" dirty="0"/>
              <a:t>Har I regler derhjemme for, hvordan du må bruge de </a:t>
            </a:r>
            <a:br>
              <a:rPr lang="da-DK" sz="2400" dirty="0"/>
            </a:br>
            <a:r>
              <a:rPr lang="da-DK" sz="2400" dirty="0"/>
              <a:t>sociale medier?</a:t>
            </a:r>
          </a:p>
          <a:p>
            <a:pPr marL="243450" indent="-243450" eaLnBrk="1" fontAlgn="auto" hangingPunct="1">
              <a:lnSpc>
                <a:spcPct val="100000"/>
              </a:lnSpc>
              <a:spcAft>
                <a:spcPts val="0"/>
              </a:spcAft>
              <a:buFont typeface="Wingdings" charset="2"/>
              <a:buBlip>
                <a:blip r:embed="rId3"/>
              </a:buBlip>
              <a:defRPr/>
            </a:pPr>
            <a:r>
              <a:rPr lang="da-DK" sz="2400" dirty="0"/>
              <a:t>Er du mørkeræd?</a:t>
            </a:r>
          </a:p>
          <a:p>
            <a:pPr marL="243450" indent="-243450" eaLnBrk="1" fontAlgn="auto" hangingPunct="1">
              <a:spcAft>
                <a:spcPts val="0"/>
              </a:spcAft>
              <a:buFont typeface="Wingdings" charset="2"/>
              <a:buBlip>
                <a:blip r:embed="rId3"/>
              </a:buBlip>
              <a:defRPr/>
            </a:pPr>
            <a:r>
              <a:rPr lang="da-DK" sz="2400" dirty="0"/>
              <a:t>Spiser du slik hver dag?</a:t>
            </a:r>
          </a:p>
        </p:txBody>
      </p:sp>
      <p:sp>
        <p:nvSpPr>
          <p:cNvPr id="48131" name="Pladsholder til slidenummer 3">
            <a:extLst>
              <a:ext uri="{FF2B5EF4-FFF2-40B4-BE49-F238E27FC236}">
                <a16:creationId xmlns:a16="http://schemas.microsoft.com/office/drawing/2014/main" id="{64B8606A-9E17-1028-DF5F-741CA8ACE09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A84F2E0F-F007-4D71-9149-47A2B3557671}" type="slidenum">
              <a:rPr lang="da-DK" altLang="da-DK" sz="1100"/>
              <a:pPr/>
              <a:t>13</a:t>
            </a:fld>
            <a:endParaRPr lang="da-DK" altLang="da-DK" sz="1100"/>
          </a:p>
        </p:txBody>
      </p:sp>
      <p:pic>
        <p:nvPicPr>
          <p:cNvPr id="48132" name="Billede 5">
            <a:extLst>
              <a:ext uri="{FF2B5EF4-FFF2-40B4-BE49-F238E27FC236}">
                <a16:creationId xmlns:a16="http://schemas.microsoft.com/office/drawing/2014/main" id="{D0AA3EBF-9540-2869-3DDD-79B1C38F2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1130300"/>
            <a:ext cx="54308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dsholder til tekst 3">
            <a:extLst>
              <a:ext uri="{FF2B5EF4-FFF2-40B4-BE49-F238E27FC236}">
                <a16:creationId xmlns:a16="http://schemas.microsoft.com/office/drawing/2014/main" id="{2CEA0574-036F-F8E5-B5B7-C32E53C86AA8}"/>
              </a:ext>
            </a:extLst>
          </p:cNvPr>
          <p:cNvSpPr>
            <a:spLocks noGrp="1" noChangeArrowheads="1"/>
          </p:cNvSpPr>
          <p:nvPr>
            <p:ph type="body" sz="quarter" idx="14"/>
          </p:nvPr>
        </p:nvSpPr>
        <p:spPr>
          <a:xfrm>
            <a:off x="1082675" y="2951163"/>
            <a:ext cx="3751263" cy="2168525"/>
          </a:xfrm>
        </p:spPr>
        <p:txBody>
          <a:bodyPr/>
          <a:lstStyle/>
          <a:p>
            <a:pPr eaLnBrk="1" hangingPunct="1">
              <a:spcBef>
                <a:spcPct val="0"/>
              </a:spcBef>
            </a:pPr>
            <a:r>
              <a:rPr lang="da-DK" altLang="da-DK">
                <a:solidFill>
                  <a:schemeClr val="tx1"/>
                </a:solidFill>
              </a:rPr>
              <a:t>SIDEMANDSSNAK:</a:t>
            </a:r>
            <a:endParaRPr lang="da-DK" altLang="da-DK"/>
          </a:p>
          <a:p>
            <a:pPr eaLnBrk="1" hangingPunct="1">
              <a:spcBef>
                <a:spcPct val="0"/>
              </a:spcBef>
            </a:pPr>
            <a:r>
              <a:rPr lang="da-DK" altLang="da-DK"/>
              <a:t>Læs højt. </a:t>
            </a:r>
          </a:p>
          <a:p>
            <a:pPr eaLnBrk="1" hangingPunct="1">
              <a:spcBef>
                <a:spcPct val="0"/>
              </a:spcBef>
            </a:pPr>
            <a:r>
              <a:rPr lang="da-DK" altLang="da-DK"/>
              <a:t>Snak om historierne.</a:t>
            </a:r>
          </a:p>
        </p:txBody>
      </p:sp>
      <p:pic>
        <p:nvPicPr>
          <p:cNvPr id="50179" name="Billede 4">
            <a:extLst>
              <a:ext uri="{FF2B5EF4-FFF2-40B4-BE49-F238E27FC236}">
                <a16:creationId xmlns:a16="http://schemas.microsoft.com/office/drawing/2014/main" id="{30B78F3B-C3EC-264A-277D-B5CA18278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ladsholder til billede 5" descr="Et billede, der indeholder skærmbillede&#10;&#10;Automatisk genereret beskrivelse">
            <a:extLst>
              <a:ext uri="{FF2B5EF4-FFF2-40B4-BE49-F238E27FC236}">
                <a16:creationId xmlns:a16="http://schemas.microsoft.com/office/drawing/2014/main" id="{FB37FE46-2643-4D2B-90E1-8EB06DC19829}"/>
              </a:ext>
            </a:extLst>
          </p:cNvPr>
          <p:cNvPicPr>
            <a:picLocks noGrp="1" noChangeAspect="1"/>
          </p:cNvPicPr>
          <p:nvPr>
            <p:ph type="pic" sz="quarter" idx="13"/>
          </p:nvPr>
        </p:nvPicPr>
        <p:blipFill>
          <a:blip r:embed="rId4"/>
          <a:srcRect t="6" b="6"/>
          <a:stretch>
            <a:fillRect/>
          </a:stretch>
        </p:blipFill>
        <p:spPr>
          <a:xfrm>
            <a:off x="5764213" y="1200150"/>
            <a:ext cx="2868612" cy="40560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Billede 8">
            <a:extLst>
              <a:ext uri="{FF2B5EF4-FFF2-40B4-BE49-F238E27FC236}">
                <a16:creationId xmlns:a16="http://schemas.microsoft.com/office/drawing/2014/main" id="{02EB054B-A211-7478-73F2-65DBA6FCE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0"/>
            <a:ext cx="10040938"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Pladsholder til slidenummer 3">
            <a:extLst>
              <a:ext uri="{FF2B5EF4-FFF2-40B4-BE49-F238E27FC236}">
                <a16:creationId xmlns:a16="http://schemas.microsoft.com/office/drawing/2014/main" id="{41ADFA57-63FA-F7EA-8F9B-E56FD73E04A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B50CDDB5-22DB-49C5-907E-FDD59595D6F4}" type="slidenum">
              <a:rPr lang="da-DK" altLang="da-DK" sz="1100"/>
              <a:pPr/>
              <a:t>15</a:t>
            </a:fld>
            <a:endParaRPr lang="da-DK" altLang="da-DK" sz="1100"/>
          </a:p>
        </p:txBody>
      </p:sp>
      <p:sp>
        <p:nvSpPr>
          <p:cNvPr id="7" name="Kombinationstegning 6">
            <a:extLst>
              <a:ext uri="{FF2B5EF4-FFF2-40B4-BE49-F238E27FC236}">
                <a16:creationId xmlns:a16="http://schemas.microsoft.com/office/drawing/2014/main" id="{D45E9222-6121-DE44-8E4F-9E0152978054}"/>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8" name="Kombinationstegning 7">
            <a:extLst>
              <a:ext uri="{FF2B5EF4-FFF2-40B4-BE49-F238E27FC236}">
                <a16:creationId xmlns:a16="http://schemas.microsoft.com/office/drawing/2014/main" id="{BB45C969-DEBB-E244-ADAC-9B73E58240A3}"/>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52230" name="Pladsholder til tekst 10">
            <a:extLst>
              <a:ext uri="{FF2B5EF4-FFF2-40B4-BE49-F238E27FC236}">
                <a16:creationId xmlns:a16="http://schemas.microsoft.com/office/drawing/2014/main" id="{70428A27-EF86-4723-1D81-5B0F27C3A35B}"/>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Ellen </a:t>
            </a:r>
          </a:p>
        </p:txBody>
      </p:sp>
      <p:pic>
        <p:nvPicPr>
          <p:cNvPr id="52231" name="Billede 9">
            <a:extLst>
              <a:ext uri="{FF2B5EF4-FFF2-40B4-BE49-F238E27FC236}">
                <a16:creationId xmlns:a16="http://schemas.microsoft.com/office/drawing/2014/main" id="{598CEBD7-3CA5-0982-908C-C7F6ED56F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Billede 10">
            <a:extLst>
              <a:ext uri="{FF2B5EF4-FFF2-40B4-BE49-F238E27FC236}">
                <a16:creationId xmlns:a16="http://schemas.microsoft.com/office/drawing/2014/main" id="{FBD43C53-85DC-44CF-ECC5-D90DECA4E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963" y="677863"/>
            <a:ext cx="609600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Pladsholder til slidenummer 3">
            <a:extLst>
              <a:ext uri="{FF2B5EF4-FFF2-40B4-BE49-F238E27FC236}">
                <a16:creationId xmlns:a16="http://schemas.microsoft.com/office/drawing/2014/main" id="{B5C4D953-BF37-6D46-26E2-56C490900D4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F20C9407-19C1-4D5D-B185-AB0F914BEB9C}" type="slidenum">
              <a:rPr lang="da-DK" altLang="da-DK" sz="1100"/>
              <a:pPr/>
              <a:t>16</a:t>
            </a:fld>
            <a:endParaRPr lang="da-DK" altLang="da-DK" sz="1100"/>
          </a:p>
        </p:txBody>
      </p:sp>
      <p:sp>
        <p:nvSpPr>
          <p:cNvPr id="10" name="Kombinationstegning 9">
            <a:extLst>
              <a:ext uri="{FF2B5EF4-FFF2-40B4-BE49-F238E27FC236}">
                <a16:creationId xmlns:a16="http://schemas.microsoft.com/office/drawing/2014/main" id="{5D3B25A7-7050-FC43-A417-830C84D37D94}"/>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2" name="Kombinationstegning 11">
            <a:extLst>
              <a:ext uri="{FF2B5EF4-FFF2-40B4-BE49-F238E27FC236}">
                <a16:creationId xmlns:a16="http://schemas.microsoft.com/office/drawing/2014/main" id="{FFD321AF-7D2F-E449-BE95-22478727CCA1}"/>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54278" name="Pladsholder til tekst 10">
            <a:extLst>
              <a:ext uri="{FF2B5EF4-FFF2-40B4-BE49-F238E27FC236}">
                <a16:creationId xmlns:a16="http://schemas.microsoft.com/office/drawing/2014/main" id="{688CE2F7-73AE-880C-2707-710C78825053}"/>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August</a:t>
            </a:r>
          </a:p>
        </p:txBody>
      </p:sp>
      <p:pic>
        <p:nvPicPr>
          <p:cNvPr id="54279" name="Billede 7">
            <a:extLst>
              <a:ext uri="{FF2B5EF4-FFF2-40B4-BE49-F238E27FC236}">
                <a16:creationId xmlns:a16="http://schemas.microsoft.com/office/drawing/2014/main" id="{A9731EA2-CA16-C278-A4D6-2C565942B6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Billede 8">
            <a:extLst>
              <a:ext uri="{FF2B5EF4-FFF2-40B4-BE49-F238E27FC236}">
                <a16:creationId xmlns:a16="http://schemas.microsoft.com/office/drawing/2014/main" id="{7176172D-4467-4E92-B480-4B01174BE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98463"/>
            <a:ext cx="60325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Pladsholder til slidenummer 3">
            <a:extLst>
              <a:ext uri="{FF2B5EF4-FFF2-40B4-BE49-F238E27FC236}">
                <a16:creationId xmlns:a16="http://schemas.microsoft.com/office/drawing/2014/main" id="{02EE7DAB-00BB-2275-7C20-427A19887C3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E237B48F-120C-44B7-B735-2865F15CD600}" type="slidenum">
              <a:rPr lang="da-DK" altLang="da-DK" sz="1100"/>
              <a:pPr/>
              <a:t>17</a:t>
            </a:fld>
            <a:endParaRPr lang="da-DK" altLang="da-DK" sz="1100"/>
          </a:p>
        </p:txBody>
      </p:sp>
      <p:sp>
        <p:nvSpPr>
          <p:cNvPr id="13" name="Kombinationstegning 12">
            <a:extLst>
              <a:ext uri="{FF2B5EF4-FFF2-40B4-BE49-F238E27FC236}">
                <a16:creationId xmlns:a16="http://schemas.microsoft.com/office/drawing/2014/main" id="{1C2D2205-ACF2-8247-BF16-4A44C94C70F7}"/>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14" name="Kombinationstegning 13">
            <a:extLst>
              <a:ext uri="{FF2B5EF4-FFF2-40B4-BE49-F238E27FC236}">
                <a16:creationId xmlns:a16="http://schemas.microsoft.com/office/drawing/2014/main" id="{5DB3D1AD-0B86-A44B-AEA1-10E15ED90EF0}"/>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56326" name="Pladsholder til tekst 10">
            <a:extLst>
              <a:ext uri="{FF2B5EF4-FFF2-40B4-BE49-F238E27FC236}">
                <a16:creationId xmlns:a16="http://schemas.microsoft.com/office/drawing/2014/main" id="{C7F30F57-E45C-8549-5B02-A1B0E4DF6359}"/>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unge på knallert</a:t>
            </a:r>
          </a:p>
        </p:txBody>
      </p:sp>
      <p:pic>
        <p:nvPicPr>
          <p:cNvPr id="56327" name="Billede 7">
            <a:extLst>
              <a:ext uri="{FF2B5EF4-FFF2-40B4-BE49-F238E27FC236}">
                <a16:creationId xmlns:a16="http://schemas.microsoft.com/office/drawing/2014/main" id="{9C0ED03B-9028-6F54-8848-AF0FD3105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dsholder til slidenummer 3">
            <a:extLst>
              <a:ext uri="{FF2B5EF4-FFF2-40B4-BE49-F238E27FC236}">
                <a16:creationId xmlns:a16="http://schemas.microsoft.com/office/drawing/2014/main" id="{13D5FA12-AE74-E855-F701-56BAA877CD4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0272391F-A540-4026-9742-57B3E41D19AF}" type="slidenum">
              <a:rPr lang="da-DK" altLang="da-DK" sz="1100"/>
              <a:pPr/>
              <a:t>18</a:t>
            </a:fld>
            <a:endParaRPr lang="da-DK" altLang="da-DK" sz="1100"/>
          </a:p>
        </p:txBody>
      </p:sp>
      <p:pic>
        <p:nvPicPr>
          <p:cNvPr id="58371" name="Billede 9">
            <a:extLst>
              <a:ext uri="{FF2B5EF4-FFF2-40B4-BE49-F238E27FC236}">
                <a16:creationId xmlns:a16="http://schemas.microsoft.com/office/drawing/2014/main" id="{C634B4D5-30C8-AA85-E005-1DDBE5785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063" y="171450"/>
            <a:ext cx="4129087"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Kombinationstegning 6">
            <a:extLst>
              <a:ext uri="{FF2B5EF4-FFF2-40B4-BE49-F238E27FC236}">
                <a16:creationId xmlns:a16="http://schemas.microsoft.com/office/drawing/2014/main" id="{27F40CB1-143B-734A-9712-37AE0935DD1B}"/>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8" name="Kombinationstegning 7">
            <a:extLst>
              <a:ext uri="{FF2B5EF4-FFF2-40B4-BE49-F238E27FC236}">
                <a16:creationId xmlns:a16="http://schemas.microsoft.com/office/drawing/2014/main" id="{9C954AB1-09DE-104B-9676-C15DD539BDE5}"/>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58374" name="Pladsholder til tekst 10">
            <a:extLst>
              <a:ext uri="{FF2B5EF4-FFF2-40B4-BE49-F238E27FC236}">
                <a16:creationId xmlns:a16="http://schemas.microsoft.com/office/drawing/2014/main" id="{C85F2B28-BB23-935F-2788-F213D7EF134F}"/>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Emil</a:t>
            </a:r>
          </a:p>
        </p:txBody>
      </p:sp>
      <p:pic>
        <p:nvPicPr>
          <p:cNvPr id="58375" name="Billede 10">
            <a:extLst>
              <a:ext uri="{FF2B5EF4-FFF2-40B4-BE49-F238E27FC236}">
                <a16:creationId xmlns:a16="http://schemas.microsoft.com/office/drawing/2014/main" id="{D5B94AEF-AFD7-FD0E-F82B-3B9536B57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ombinationstegning 6">
            <a:extLst>
              <a:ext uri="{FF2B5EF4-FFF2-40B4-BE49-F238E27FC236}">
                <a16:creationId xmlns:a16="http://schemas.microsoft.com/office/drawing/2014/main" id="{9670B34D-F6E4-E345-BF88-07D284872CF4}"/>
              </a:ext>
            </a:extLst>
          </p:cNvPr>
          <p:cNvSpPr/>
          <p:nvPr/>
        </p:nvSpPr>
        <p:spPr>
          <a:xfrm>
            <a:off x="-19050" y="4041775"/>
            <a:ext cx="2081213" cy="169862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304816 w 707010"/>
              <a:gd name="connsiteY0" fmla="*/ 0 h 581658"/>
              <a:gd name="connsiteX1" fmla="*/ 622169 w 707010"/>
              <a:gd name="connsiteY1" fmla="*/ 110318 h 581658"/>
              <a:gd name="connsiteX2" fmla="*/ 707010 w 707010"/>
              <a:gd name="connsiteY2" fmla="*/ 496817 h 581658"/>
              <a:gd name="connsiteX3" fmla="*/ 367646 w 707010"/>
              <a:gd name="connsiteY3" fmla="*/ 581658 h 581658"/>
              <a:gd name="connsiteX4" fmla="*/ 0 w 707010"/>
              <a:gd name="connsiteY4" fmla="*/ 374269 h 581658"/>
              <a:gd name="connsiteX5" fmla="*/ 304816 w 707010"/>
              <a:gd name="connsiteY5" fmla="*/ 0 h 581658"/>
              <a:gd name="connsiteX0" fmla="*/ 10513 w 412707"/>
              <a:gd name="connsiteY0" fmla="*/ 0 h 581658"/>
              <a:gd name="connsiteX1" fmla="*/ 327866 w 412707"/>
              <a:gd name="connsiteY1" fmla="*/ 110318 h 581658"/>
              <a:gd name="connsiteX2" fmla="*/ 412707 w 412707"/>
              <a:gd name="connsiteY2" fmla="*/ 496817 h 581658"/>
              <a:gd name="connsiteX3" fmla="*/ 73343 w 412707"/>
              <a:gd name="connsiteY3" fmla="*/ 581658 h 581658"/>
              <a:gd name="connsiteX4" fmla="*/ 0 w 412707"/>
              <a:gd name="connsiteY4" fmla="*/ 506053 h 581658"/>
              <a:gd name="connsiteX5" fmla="*/ 10513 w 412707"/>
              <a:gd name="connsiteY5" fmla="*/ 0 h 581658"/>
              <a:gd name="connsiteX0" fmla="*/ 10513 w 412707"/>
              <a:gd name="connsiteY0" fmla="*/ 0 h 506053"/>
              <a:gd name="connsiteX1" fmla="*/ 327866 w 412707"/>
              <a:gd name="connsiteY1" fmla="*/ 110318 h 506053"/>
              <a:gd name="connsiteX2" fmla="*/ 412707 w 412707"/>
              <a:gd name="connsiteY2" fmla="*/ 496817 h 506053"/>
              <a:gd name="connsiteX3" fmla="*/ 0 w 412707"/>
              <a:gd name="connsiteY3" fmla="*/ 506053 h 506053"/>
              <a:gd name="connsiteX4" fmla="*/ 10513 w 412707"/>
              <a:gd name="connsiteY4" fmla="*/ 0 h 506053"/>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89229 h 496817"/>
              <a:gd name="connsiteX4" fmla="*/ 0 w 402194"/>
              <a:gd name="connsiteY4" fmla="*/ 0 h 496817"/>
              <a:gd name="connsiteX0" fmla="*/ 0 w 402194"/>
              <a:gd name="connsiteY0" fmla="*/ 0 h 496817"/>
              <a:gd name="connsiteX1" fmla="*/ 317353 w 402194"/>
              <a:gd name="connsiteY1" fmla="*/ 110318 h 496817"/>
              <a:gd name="connsiteX2" fmla="*/ 402194 w 402194"/>
              <a:gd name="connsiteY2" fmla="*/ 496817 h 496817"/>
              <a:gd name="connsiteX3" fmla="*/ 663 w 402194"/>
              <a:gd name="connsiteY3" fmla="*/ 494837 h 496817"/>
              <a:gd name="connsiteX4" fmla="*/ 0 w 402194"/>
              <a:gd name="connsiteY4" fmla="*/ 0 h 496817"/>
              <a:gd name="connsiteX0" fmla="*/ 0 w 398469"/>
              <a:gd name="connsiteY0" fmla="*/ 0 h 494837"/>
              <a:gd name="connsiteX1" fmla="*/ 317353 w 398469"/>
              <a:gd name="connsiteY1" fmla="*/ 110318 h 494837"/>
              <a:gd name="connsiteX2" fmla="*/ 398469 w 398469"/>
              <a:gd name="connsiteY2" fmla="*/ 488405 h 494837"/>
              <a:gd name="connsiteX3" fmla="*/ 663 w 398469"/>
              <a:gd name="connsiteY3" fmla="*/ 494837 h 494837"/>
              <a:gd name="connsiteX4" fmla="*/ 0 w 398469"/>
              <a:gd name="connsiteY4" fmla="*/ 0 h 494837"/>
              <a:gd name="connsiteX0" fmla="*/ 0 w 398469"/>
              <a:gd name="connsiteY0" fmla="*/ 0 h 489229"/>
              <a:gd name="connsiteX1" fmla="*/ 317353 w 398469"/>
              <a:gd name="connsiteY1" fmla="*/ 110318 h 489229"/>
              <a:gd name="connsiteX2" fmla="*/ 398469 w 398469"/>
              <a:gd name="connsiteY2" fmla="*/ 488405 h 489229"/>
              <a:gd name="connsiteX3" fmla="*/ 2526 w 398469"/>
              <a:gd name="connsiteY3" fmla="*/ 489229 h 489229"/>
              <a:gd name="connsiteX4" fmla="*/ 0 w 398469"/>
              <a:gd name="connsiteY4" fmla="*/ 0 h 48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469" h="489229">
                <a:moveTo>
                  <a:pt x="0" y="0"/>
                </a:moveTo>
                <a:lnTo>
                  <a:pt x="317353" y="110318"/>
                </a:lnTo>
                <a:lnTo>
                  <a:pt x="398469" y="488405"/>
                </a:lnTo>
                <a:lnTo>
                  <a:pt x="2526" y="48922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0419" name="Pladsholder til slidenummer 3">
            <a:extLst>
              <a:ext uri="{FF2B5EF4-FFF2-40B4-BE49-F238E27FC236}">
                <a16:creationId xmlns:a16="http://schemas.microsoft.com/office/drawing/2014/main" id="{B51A03F4-F717-275E-DD8C-F8EDC9AB92B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3C493EF1-AE1D-4751-BE8A-87D1915A397F}" type="slidenum">
              <a:rPr lang="da-DK" altLang="da-DK" sz="1100"/>
              <a:pPr/>
              <a:t>19</a:t>
            </a:fld>
            <a:endParaRPr lang="da-DK" altLang="da-DK" sz="1100"/>
          </a:p>
        </p:txBody>
      </p:sp>
      <p:pic>
        <p:nvPicPr>
          <p:cNvPr id="60420" name="Billede 8">
            <a:extLst>
              <a:ext uri="{FF2B5EF4-FFF2-40B4-BE49-F238E27FC236}">
                <a16:creationId xmlns:a16="http://schemas.microsoft.com/office/drawing/2014/main" id="{F2B3F85B-05C4-9356-7DA4-265D87A47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350838"/>
            <a:ext cx="82804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Kombinationstegning 9">
            <a:extLst>
              <a:ext uri="{FF2B5EF4-FFF2-40B4-BE49-F238E27FC236}">
                <a16:creationId xmlns:a16="http://schemas.microsoft.com/office/drawing/2014/main" id="{E33F01A4-99F9-1B43-8D87-FA167A4A805E}"/>
              </a:ext>
            </a:extLst>
          </p:cNvPr>
          <p:cNvSpPr/>
          <p:nvPr/>
        </p:nvSpPr>
        <p:spPr>
          <a:xfrm>
            <a:off x="150813" y="3332163"/>
            <a:ext cx="2184400" cy="2078037"/>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rgbClr val="BFE9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0422" name="Pladsholder til tekst 10">
            <a:extLst>
              <a:ext uri="{FF2B5EF4-FFF2-40B4-BE49-F238E27FC236}">
                <a16:creationId xmlns:a16="http://schemas.microsoft.com/office/drawing/2014/main" id="{82EC187E-37E0-3D6A-C6AE-3072844A5696}"/>
              </a:ext>
            </a:extLst>
          </p:cNvPr>
          <p:cNvSpPr txBox="1">
            <a:spLocks noChangeArrowheads="1"/>
          </p:cNvSpPr>
          <p:nvPr/>
        </p:nvSpPr>
        <p:spPr bwMode="auto">
          <a:xfrm>
            <a:off x="398463" y="4032250"/>
            <a:ext cx="1689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Clr>
                <a:schemeClr val="accent1"/>
              </a:buClr>
              <a:buSzPct val="80000"/>
              <a:buFont typeface="Wingdings" panose="05000000000000000000" pitchFamily="2" charset="2"/>
              <a:buChar char="§"/>
              <a:defRPr>
                <a:solidFill>
                  <a:schemeClr val="tx1"/>
                </a:solidFill>
                <a:latin typeface="Calibri" panose="020F0502020204030204" pitchFamily="34" charset="0"/>
              </a:defRPr>
            </a:lvl1pPr>
            <a:lvl2pPr marL="342900" indent="-171450" defTabSz="685800">
              <a:lnSpc>
                <a:spcPct val="90000"/>
              </a:lnSpc>
              <a:spcBef>
                <a:spcPts val="375"/>
              </a:spcBef>
              <a:buClr>
                <a:schemeClr val="accent1"/>
              </a:buClr>
              <a:buSzPct val="80000"/>
              <a:buFont typeface="Wingdings" panose="05000000000000000000" pitchFamily="2" charset="2"/>
              <a:buChar char="§"/>
              <a:defRPr sz="1400">
                <a:solidFill>
                  <a:schemeClr val="tx1"/>
                </a:solidFill>
                <a:latin typeface="Calibri" panose="020F0502020204030204" pitchFamily="34" charset="0"/>
              </a:defRPr>
            </a:lvl2pPr>
            <a:lvl3pPr marL="68580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0287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37160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18288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2860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7432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20040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buFont typeface="Wingdings" panose="05000000000000000000" pitchFamily="2" charset="2"/>
              <a:buNone/>
            </a:pPr>
            <a:r>
              <a:rPr lang="da-DK" altLang="da-DK" sz="2000" b="1"/>
              <a:t>Historien</a:t>
            </a:r>
            <a:br>
              <a:rPr lang="da-DK" altLang="da-DK" sz="2000" b="1"/>
            </a:br>
            <a:r>
              <a:rPr lang="da-DK" altLang="da-DK" sz="2000" b="1"/>
              <a:t>om Emma</a:t>
            </a:r>
          </a:p>
        </p:txBody>
      </p:sp>
      <p:pic>
        <p:nvPicPr>
          <p:cNvPr id="60423" name="Billede 7">
            <a:extLst>
              <a:ext uri="{FF2B5EF4-FFF2-40B4-BE49-F238E27FC236}">
                <a16:creationId xmlns:a16="http://schemas.microsoft.com/office/drawing/2014/main" id="{E5D64967-3167-5AE3-749D-437E077A9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5" y="949325"/>
            <a:ext cx="29606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8DE4ED82-AFB5-9C49-8C7B-788FA0B59FEB}"/>
              </a:ext>
            </a:extLst>
          </p:cNvPr>
          <p:cNvSpPr>
            <a:spLocks noGrp="1"/>
          </p:cNvSpPr>
          <p:nvPr>
            <p:ph idx="1"/>
          </p:nvPr>
        </p:nvSpPr>
        <p:spPr>
          <a:xfrm>
            <a:off x="1398588" y="3036888"/>
            <a:ext cx="7559675" cy="1963737"/>
          </a:xfrm>
        </p:spPr>
        <p:txBody>
          <a:bodyPr rtlCol="0">
            <a:normAutofit fontScale="92500" lnSpcReduction="20000"/>
          </a:bodyPr>
          <a:lstStyle/>
          <a:p>
            <a:pPr marL="0" indent="0" eaLnBrk="1" fontAlgn="auto" hangingPunct="1">
              <a:spcAft>
                <a:spcPts val="0"/>
              </a:spcAft>
              <a:buFont typeface="Wingdings" charset="2"/>
              <a:buNone/>
              <a:defRPr/>
            </a:pPr>
            <a:r>
              <a:rPr lang="da-DK" b="1" dirty="0"/>
              <a:t>Svarene fra spørgeskemaerne </a:t>
            </a:r>
            <a:r>
              <a:rPr lang="da-DK" b="1" dirty="0">
                <a:solidFill>
                  <a:schemeClr val="accent1"/>
                </a:solidFill>
              </a:rPr>
              <a:t>– Hvad fortæller de?</a:t>
            </a:r>
          </a:p>
          <a:p>
            <a:pPr marL="0" indent="0" eaLnBrk="1" fontAlgn="auto" hangingPunct="1">
              <a:spcAft>
                <a:spcPts val="0"/>
              </a:spcAft>
              <a:buFont typeface="Wingdings" charset="2"/>
              <a:buNone/>
              <a:defRPr/>
            </a:pPr>
            <a:endParaRPr lang="da-DK" b="1" dirty="0">
              <a:solidFill>
                <a:schemeClr val="accent1"/>
              </a:solidFill>
            </a:endParaRPr>
          </a:p>
          <a:p>
            <a:pPr marL="0" indent="0" eaLnBrk="1" fontAlgn="auto" hangingPunct="1">
              <a:spcAft>
                <a:spcPts val="0"/>
              </a:spcAft>
              <a:buFont typeface="Wingdings" charset="2"/>
              <a:buNone/>
              <a:defRPr/>
            </a:pPr>
            <a:r>
              <a:rPr lang="da-DK" b="1" dirty="0"/>
              <a:t>Hvad tror I? </a:t>
            </a:r>
            <a:r>
              <a:rPr lang="da-DK" b="1" dirty="0">
                <a:solidFill>
                  <a:schemeClr val="accent1"/>
                </a:solidFill>
              </a:rPr>
              <a:t>– Hvordan er det?</a:t>
            </a:r>
          </a:p>
          <a:p>
            <a:pPr marL="0" indent="0" eaLnBrk="1" fontAlgn="auto" hangingPunct="1">
              <a:spcAft>
                <a:spcPts val="0"/>
              </a:spcAft>
              <a:buFont typeface="Wingdings" charset="2"/>
              <a:buNone/>
              <a:defRPr/>
            </a:pPr>
            <a:endParaRPr lang="da-DK" b="1" dirty="0">
              <a:solidFill>
                <a:schemeClr val="accent1"/>
              </a:solidFill>
            </a:endParaRPr>
          </a:p>
          <a:p>
            <a:pPr marL="0" indent="0" eaLnBrk="1" fontAlgn="auto" hangingPunct="1">
              <a:spcAft>
                <a:spcPts val="0"/>
              </a:spcAft>
              <a:buFont typeface="Wingdings" charset="2"/>
              <a:buNone/>
              <a:defRPr/>
            </a:pPr>
            <a:r>
              <a:rPr lang="da-DK" b="1" dirty="0"/>
              <a:t>Kan det, som vi tror om andre, </a:t>
            </a:r>
            <a:r>
              <a:rPr lang="da-DK" b="1" dirty="0">
                <a:solidFill>
                  <a:schemeClr val="accent1"/>
                </a:solidFill>
              </a:rPr>
              <a:t>påvirke vores egne valg?</a:t>
            </a:r>
          </a:p>
          <a:p>
            <a:pPr marL="0" indent="0" eaLnBrk="1" fontAlgn="auto" hangingPunct="1">
              <a:spcAft>
                <a:spcPts val="0"/>
              </a:spcAft>
              <a:buFont typeface="Wingdings" charset="2"/>
              <a:buNone/>
              <a:defRPr/>
            </a:pPr>
            <a:endParaRPr lang="da-DK" b="1" dirty="0">
              <a:solidFill>
                <a:schemeClr val="accent1"/>
              </a:solidFill>
            </a:endParaRPr>
          </a:p>
          <a:p>
            <a:pPr marL="0" indent="0" eaLnBrk="1" fontAlgn="auto" hangingPunct="1">
              <a:spcAft>
                <a:spcPts val="0"/>
              </a:spcAft>
              <a:buFont typeface="Wingdings" charset="2"/>
              <a:buNone/>
              <a:defRPr/>
            </a:pPr>
            <a:r>
              <a:rPr lang="da-DK" b="1" dirty="0"/>
              <a:t>Klassens plan </a:t>
            </a:r>
            <a:r>
              <a:rPr lang="da-DK" b="1" dirty="0">
                <a:solidFill>
                  <a:schemeClr val="accent1"/>
                </a:solidFill>
              </a:rPr>
              <a:t>for det gode fællesskab.</a:t>
            </a:r>
          </a:p>
        </p:txBody>
      </p:sp>
      <p:sp>
        <p:nvSpPr>
          <p:cNvPr id="25603" name="Pladsholder til slidenummer 9">
            <a:extLst>
              <a:ext uri="{FF2B5EF4-FFF2-40B4-BE49-F238E27FC236}">
                <a16:creationId xmlns:a16="http://schemas.microsoft.com/office/drawing/2014/main" id="{C5B83655-6DBA-FBB7-1F8B-5D7927D31C0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5A73D07A-C7C3-4334-8AE8-51AEC05DD7E5}" type="slidenum">
              <a:rPr lang="da-DK" altLang="da-DK" sz="1100"/>
              <a:pPr/>
              <a:t>2</a:t>
            </a:fld>
            <a:endParaRPr lang="da-DK" altLang="da-DK" sz="1100"/>
          </a:p>
        </p:txBody>
      </p:sp>
      <p:grpSp>
        <p:nvGrpSpPr>
          <p:cNvPr id="25604" name="Grupper 7">
            <a:extLst>
              <a:ext uri="{FF2B5EF4-FFF2-40B4-BE49-F238E27FC236}">
                <a16:creationId xmlns:a16="http://schemas.microsoft.com/office/drawing/2014/main" id="{B3E17134-CFC0-B68C-0D7D-DCEFD39995F7}"/>
              </a:ext>
            </a:extLst>
          </p:cNvPr>
          <p:cNvGrpSpPr>
            <a:grpSpLocks/>
          </p:cNvGrpSpPr>
          <p:nvPr/>
        </p:nvGrpSpPr>
        <p:grpSpPr bwMode="auto">
          <a:xfrm>
            <a:off x="803275" y="3995738"/>
            <a:ext cx="463550" cy="393700"/>
            <a:chOff x="1055801" y="509047"/>
            <a:chExt cx="724797" cy="584462"/>
          </a:xfrm>
        </p:grpSpPr>
        <p:sp>
          <p:nvSpPr>
            <p:cNvPr id="19" name="Kombinationstegning 18">
              <a:extLst>
                <a:ext uri="{FF2B5EF4-FFF2-40B4-BE49-F238E27FC236}">
                  <a16:creationId xmlns:a16="http://schemas.microsoft.com/office/drawing/2014/main" id="{3C75448A-CC43-A24C-BB9A-775937722348}"/>
                </a:ext>
              </a:extLst>
            </p:cNvPr>
            <p:cNvSpPr/>
            <p:nvPr/>
          </p:nvSpPr>
          <p:spPr>
            <a:xfrm>
              <a:off x="1055801" y="509047"/>
              <a:ext cx="707423"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25616" name="Tekstfelt 19">
              <a:extLst>
                <a:ext uri="{FF2B5EF4-FFF2-40B4-BE49-F238E27FC236}">
                  <a16:creationId xmlns:a16="http://schemas.microsoft.com/office/drawing/2014/main" id="{56B38208-21D8-0BF9-1C06-F5A57B9C292E}"/>
                </a:ext>
              </a:extLst>
            </p:cNvPr>
            <p:cNvSpPr txBox="1">
              <a:spLocks noChangeArrowheads="1"/>
            </p:cNvSpPr>
            <p:nvPr/>
          </p:nvSpPr>
          <p:spPr bwMode="auto">
            <a:xfrm>
              <a:off x="1107498" y="601060"/>
              <a:ext cx="673100" cy="36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3</a:t>
              </a:r>
            </a:p>
          </p:txBody>
        </p:sp>
      </p:grpSp>
      <p:grpSp>
        <p:nvGrpSpPr>
          <p:cNvPr id="25605" name="Grupper 7">
            <a:extLst>
              <a:ext uri="{FF2B5EF4-FFF2-40B4-BE49-F238E27FC236}">
                <a16:creationId xmlns:a16="http://schemas.microsoft.com/office/drawing/2014/main" id="{56483511-631F-9375-03BB-73A821D94F3F}"/>
              </a:ext>
            </a:extLst>
          </p:cNvPr>
          <p:cNvGrpSpPr>
            <a:grpSpLocks/>
          </p:cNvGrpSpPr>
          <p:nvPr/>
        </p:nvGrpSpPr>
        <p:grpSpPr bwMode="auto">
          <a:xfrm>
            <a:off x="814388" y="4564063"/>
            <a:ext cx="463550" cy="395287"/>
            <a:chOff x="1055801" y="509047"/>
            <a:chExt cx="724797" cy="584462"/>
          </a:xfrm>
        </p:grpSpPr>
        <p:sp>
          <p:nvSpPr>
            <p:cNvPr id="25" name="Kombinationstegning 24">
              <a:extLst>
                <a:ext uri="{FF2B5EF4-FFF2-40B4-BE49-F238E27FC236}">
                  <a16:creationId xmlns:a16="http://schemas.microsoft.com/office/drawing/2014/main" id="{FE2FD50B-1817-F84F-BDE0-B269FC4CBABA}"/>
                </a:ext>
              </a:extLst>
            </p:cNvPr>
            <p:cNvSpPr/>
            <p:nvPr/>
          </p:nvSpPr>
          <p:spPr>
            <a:xfrm>
              <a:off x="1055801" y="509047"/>
              <a:ext cx="70742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25614" name="Tekstfelt 25">
              <a:extLst>
                <a:ext uri="{FF2B5EF4-FFF2-40B4-BE49-F238E27FC236}">
                  <a16:creationId xmlns:a16="http://schemas.microsoft.com/office/drawing/2014/main" id="{9F40636F-E6FA-DFD6-A6F9-0E9525D0EAED}"/>
                </a:ext>
              </a:extLst>
            </p:cNvPr>
            <p:cNvSpPr txBox="1">
              <a:spLocks noChangeArrowheads="1"/>
            </p:cNvSpPr>
            <p:nvPr/>
          </p:nvSpPr>
          <p:spPr bwMode="auto">
            <a:xfrm>
              <a:off x="1107500" y="601061"/>
              <a:ext cx="673098"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4</a:t>
              </a:r>
            </a:p>
          </p:txBody>
        </p:sp>
      </p:grpSp>
      <p:grpSp>
        <p:nvGrpSpPr>
          <p:cNvPr id="25606" name="Grupper 7">
            <a:extLst>
              <a:ext uri="{FF2B5EF4-FFF2-40B4-BE49-F238E27FC236}">
                <a16:creationId xmlns:a16="http://schemas.microsoft.com/office/drawing/2014/main" id="{6A3189BE-4B8C-4C6B-DBBE-90A5E314509C}"/>
              </a:ext>
            </a:extLst>
          </p:cNvPr>
          <p:cNvGrpSpPr>
            <a:grpSpLocks/>
          </p:cNvGrpSpPr>
          <p:nvPr/>
        </p:nvGrpSpPr>
        <p:grpSpPr bwMode="auto">
          <a:xfrm>
            <a:off x="809625" y="3427413"/>
            <a:ext cx="461963" cy="393700"/>
            <a:chOff x="1055801" y="509047"/>
            <a:chExt cx="724797" cy="584462"/>
          </a:xfrm>
        </p:grpSpPr>
        <p:sp>
          <p:nvSpPr>
            <p:cNvPr id="28" name="Kombinationstegning 27">
              <a:extLst>
                <a:ext uri="{FF2B5EF4-FFF2-40B4-BE49-F238E27FC236}">
                  <a16:creationId xmlns:a16="http://schemas.microsoft.com/office/drawing/2014/main" id="{DE67D4E1-0219-9A4C-92B4-25390084443E}"/>
                </a:ext>
              </a:extLst>
            </p:cNvPr>
            <p:cNvSpPr/>
            <p:nvPr/>
          </p:nvSpPr>
          <p:spPr>
            <a:xfrm>
              <a:off x="1055801" y="509047"/>
              <a:ext cx="70736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25612" name="Tekstfelt 28">
              <a:extLst>
                <a:ext uri="{FF2B5EF4-FFF2-40B4-BE49-F238E27FC236}">
                  <a16:creationId xmlns:a16="http://schemas.microsoft.com/office/drawing/2014/main" id="{FF426AF9-5C0A-6C2D-27AB-8239896C6527}"/>
                </a:ext>
              </a:extLst>
            </p:cNvPr>
            <p:cNvSpPr txBox="1">
              <a:spLocks noChangeArrowheads="1"/>
            </p:cNvSpPr>
            <p:nvPr/>
          </p:nvSpPr>
          <p:spPr bwMode="auto">
            <a:xfrm>
              <a:off x="1107499" y="601060"/>
              <a:ext cx="673099"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2</a:t>
              </a:r>
            </a:p>
          </p:txBody>
        </p:sp>
      </p:grpSp>
      <p:grpSp>
        <p:nvGrpSpPr>
          <p:cNvPr id="25607" name="Grupper 7">
            <a:extLst>
              <a:ext uri="{FF2B5EF4-FFF2-40B4-BE49-F238E27FC236}">
                <a16:creationId xmlns:a16="http://schemas.microsoft.com/office/drawing/2014/main" id="{F7067F66-AEF6-DE69-B836-3ED5C34225A6}"/>
              </a:ext>
            </a:extLst>
          </p:cNvPr>
          <p:cNvGrpSpPr>
            <a:grpSpLocks/>
          </p:cNvGrpSpPr>
          <p:nvPr/>
        </p:nvGrpSpPr>
        <p:grpSpPr bwMode="auto">
          <a:xfrm>
            <a:off x="792163" y="2859088"/>
            <a:ext cx="463550" cy="393700"/>
            <a:chOff x="1055801" y="509047"/>
            <a:chExt cx="724797" cy="584462"/>
          </a:xfrm>
        </p:grpSpPr>
        <p:sp>
          <p:nvSpPr>
            <p:cNvPr id="31" name="Kombinationstegning 30">
              <a:extLst>
                <a:ext uri="{FF2B5EF4-FFF2-40B4-BE49-F238E27FC236}">
                  <a16:creationId xmlns:a16="http://schemas.microsoft.com/office/drawing/2014/main" id="{E8EE4F3E-ED19-AB47-90D7-65A823F28BDA}"/>
                </a:ext>
              </a:extLst>
            </p:cNvPr>
            <p:cNvSpPr/>
            <p:nvPr/>
          </p:nvSpPr>
          <p:spPr>
            <a:xfrm>
              <a:off x="1055801" y="509047"/>
              <a:ext cx="70742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25610" name="Tekstfelt 31">
              <a:extLst>
                <a:ext uri="{FF2B5EF4-FFF2-40B4-BE49-F238E27FC236}">
                  <a16:creationId xmlns:a16="http://schemas.microsoft.com/office/drawing/2014/main" id="{A3939596-7F84-9F27-DEC3-A7728025764A}"/>
                </a:ext>
              </a:extLst>
            </p:cNvPr>
            <p:cNvSpPr txBox="1">
              <a:spLocks noChangeArrowheads="1"/>
            </p:cNvSpPr>
            <p:nvPr/>
          </p:nvSpPr>
          <p:spPr bwMode="auto">
            <a:xfrm>
              <a:off x="1107499" y="601060"/>
              <a:ext cx="673099"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000" b="1">
                  <a:solidFill>
                    <a:schemeClr val="bg1"/>
                  </a:solidFill>
                </a:rPr>
                <a:t>1</a:t>
              </a:r>
            </a:p>
          </p:txBody>
        </p:sp>
      </p:grpSp>
      <p:pic>
        <p:nvPicPr>
          <p:cNvPr id="25608" name="Billede 2">
            <a:extLst>
              <a:ext uri="{FF2B5EF4-FFF2-40B4-BE49-F238E27FC236}">
                <a16:creationId xmlns:a16="http://schemas.microsoft.com/office/drawing/2014/main" id="{08A8A97D-6715-AD23-4527-E6E31990F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1981200"/>
            <a:ext cx="40957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dsholder til tekst 3">
            <a:extLst>
              <a:ext uri="{FF2B5EF4-FFF2-40B4-BE49-F238E27FC236}">
                <a16:creationId xmlns:a16="http://schemas.microsoft.com/office/drawing/2014/main" id="{4A37AC6F-89E4-0647-6AB9-06288A6CEFA9}"/>
              </a:ext>
            </a:extLst>
          </p:cNvPr>
          <p:cNvSpPr>
            <a:spLocks noGrp="1" noChangeArrowheads="1"/>
          </p:cNvSpPr>
          <p:nvPr>
            <p:ph type="body" sz="quarter" idx="14"/>
          </p:nvPr>
        </p:nvSpPr>
        <p:spPr>
          <a:xfrm>
            <a:off x="1082675" y="2951163"/>
            <a:ext cx="3751263" cy="2168525"/>
          </a:xfrm>
        </p:spPr>
        <p:txBody>
          <a:bodyPr/>
          <a:lstStyle/>
          <a:p>
            <a:pPr eaLnBrk="1" hangingPunct="1">
              <a:spcBef>
                <a:spcPct val="0"/>
              </a:spcBef>
            </a:pPr>
            <a:r>
              <a:rPr lang="da-DK" altLang="da-DK">
                <a:solidFill>
                  <a:schemeClr val="tx1"/>
                </a:solidFill>
              </a:rPr>
              <a:t>GRUPPEARBEJDE:</a:t>
            </a:r>
          </a:p>
          <a:p>
            <a:pPr eaLnBrk="1" hangingPunct="1">
              <a:spcBef>
                <a:spcPct val="0"/>
              </a:spcBef>
            </a:pPr>
            <a:r>
              <a:rPr lang="da-DK" altLang="da-DK"/>
              <a:t>Skriv det modsatte.</a:t>
            </a:r>
          </a:p>
          <a:p>
            <a:pPr eaLnBrk="1" hangingPunct="1">
              <a:spcBef>
                <a:spcPct val="0"/>
              </a:spcBef>
            </a:pPr>
            <a:r>
              <a:rPr lang="da-DK" altLang="da-DK"/>
              <a:t>Drøft og skriv ned.</a:t>
            </a:r>
          </a:p>
        </p:txBody>
      </p:sp>
      <p:sp>
        <p:nvSpPr>
          <p:cNvPr id="3" name="Pladsholder til slidenummer 2">
            <a:extLst>
              <a:ext uri="{FF2B5EF4-FFF2-40B4-BE49-F238E27FC236}">
                <a16:creationId xmlns:a16="http://schemas.microsoft.com/office/drawing/2014/main" id="{761362F2-8B99-184F-B2FC-F5DBF5122EC4}"/>
              </a:ext>
            </a:extLst>
          </p:cNvPr>
          <p:cNvSpPr>
            <a:spLocks noGrp="1"/>
          </p:cNvSpPr>
          <p:nvPr>
            <p:ph type="sldNum" sz="quarter" idx="4294967295"/>
          </p:nvPr>
        </p:nvSpPr>
        <p:spPr>
          <a:xfrm>
            <a:off x="8797925" y="5099050"/>
            <a:ext cx="346075" cy="304800"/>
          </a:xfrm>
          <a:prstGeom prst="rect">
            <a:avLst/>
          </a:prstGeom>
        </p:spPr>
        <p:txBody>
          <a:bodyPr/>
          <a:lstStyle/>
          <a:p>
            <a:pPr eaLnBrk="1" hangingPunct="1"/>
            <a:fld id="{E118B8EA-7862-45F2-9B3A-9CB492DE4220}" type="slidenum">
              <a:rPr lang="da-DK" altLang="da-DK"/>
              <a:pPr eaLnBrk="1" hangingPunct="1"/>
              <a:t>20</a:t>
            </a:fld>
            <a:endParaRPr lang="da-DK" altLang="da-DK"/>
          </a:p>
        </p:txBody>
      </p:sp>
      <p:pic>
        <p:nvPicPr>
          <p:cNvPr id="62468" name="Billede 6">
            <a:extLst>
              <a:ext uri="{FF2B5EF4-FFF2-40B4-BE49-F238E27FC236}">
                <a16:creationId xmlns:a16="http://schemas.microsoft.com/office/drawing/2014/main" id="{98735C8C-1C52-2A07-55B7-B57DA7228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1231900"/>
            <a:ext cx="4113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ladsholder til billede 5" descr="Et billede, der indeholder skærmbillede&#10;&#10;Automatisk genereret beskrivelse">
            <a:extLst>
              <a:ext uri="{FF2B5EF4-FFF2-40B4-BE49-F238E27FC236}">
                <a16:creationId xmlns:a16="http://schemas.microsoft.com/office/drawing/2014/main" id="{04AF5BB2-B015-4A85-82D0-F730C0832A25}"/>
              </a:ext>
            </a:extLst>
          </p:cNvPr>
          <p:cNvPicPr>
            <a:picLocks noGrp="1" noChangeAspect="1"/>
          </p:cNvPicPr>
          <p:nvPr>
            <p:ph type="pic" sz="quarter" idx="13"/>
          </p:nvPr>
        </p:nvPicPr>
        <p:blipFill>
          <a:blip r:embed="rId4"/>
          <a:srcRect t="6" b="6"/>
          <a:stretch>
            <a:fillRect/>
          </a:stretch>
        </p:blipFill>
        <p:spPr>
          <a:xfrm>
            <a:off x="5764213" y="1200150"/>
            <a:ext cx="2868612" cy="4056063"/>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ladsholder til tekst 3">
            <a:extLst>
              <a:ext uri="{FF2B5EF4-FFF2-40B4-BE49-F238E27FC236}">
                <a16:creationId xmlns:a16="http://schemas.microsoft.com/office/drawing/2014/main" id="{DB0C1726-1844-A7DF-A1B1-8F423203BB3B}"/>
              </a:ext>
            </a:extLst>
          </p:cNvPr>
          <p:cNvSpPr>
            <a:spLocks noGrp="1" noChangeArrowheads="1"/>
          </p:cNvSpPr>
          <p:nvPr>
            <p:ph type="body" sz="quarter" idx="14"/>
          </p:nvPr>
        </p:nvSpPr>
        <p:spPr>
          <a:xfrm>
            <a:off x="1082675" y="2951163"/>
            <a:ext cx="3751263" cy="2168525"/>
          </a:xfrm>
        </p:spPr>
        <p:txBody>
          <a:bodyPr/>
          <a:lstStyle/>
          <a:p>
            <a:pPr eaLnBrk="1" hangingPunct="1">
              <a:spcBef>
                <a:spcPct val="0"/>
              </a:spcBef>
            </a:pPr>
            <a:r>
              <a:rPr lang="da-DK" altLang="da-DK">
                <a:solidFill>
                  <a:schemeClr val="tx1"/>
                </a:solidFill>
              </a:rPr>
              <a:t>GRUPPEARBEJDE:</a:t>
            </a:r>
            <a:endParaRPr lang="da-DK" altLang="da-DK"/>
          </a:p>
          <a:p>
            <a:pPr eaLnBrk="1" hangingPunct="1">
              <a:spcBef>
                <a:spcPct val="0"/>
              </a:spcBef>
            </a:pPr>
            <a:r>
              <a:rPr lang="da-DK" altLang="da-DK"/>
              <a:t>Find på tre gode ting</a:t>
            </a:r>
            <a:br>
              <a:rPr lang="da-DK" altLang="da-DK"/>
            </a:br>
            <a:r>
              <a:rPr lang="da-DK" altLang="da-DK"/>
              <a:t>til hvert emne.</a:t>
            </a:r>
          </a:p>
        </p:txBody>
      </p:sp>
      <p:sp>
        <p:nvSpPr>
          <p:cNvPr id="3" name="Pladsholder til slidenummer 2">
            <a:extLst>
              <a:ext uri="{FF2B5EF4-FFF2-40B4-BE49-F238E27FC236}">
                <a16:creationId xmlns:a16="http://schemas.microsoft.com/office/drawing/2014/main" id="{3A36E6AC-124E-9D47-BF53-58E11728DC42}"/>
              </a:ext>
            </a:extLst>
          </p:cNvPr>
          <p:cNvSpPr>
            <a:spLocks noGrp="1"/>
          </p:cNvSpPr>
          <p:nvPr>
            <p:ph type="sldNum" sz="quarter" idx="4294967295"/>
          </p:nvPr>
        </p:nvSpPr>
        <p:spPr>
          <a:xfrm>
            <a:off x="8797925" y="5099050"/>
            <a:ext cx="346075" cy="304800"/>
          </a:xfrm>
          <a:prstGeom prst="rect">
            <a:avLst/>
          </a:prstGeom>
        </p:spPr>
        <p:txBody>
          <a:bodyPr/>
          <a:lstStyle/>
          <a:p>
            <a:pPr eaLnBrk="1" hangingPunct="1"/>
            <a:fld id="{9B3F40B3-3CA0-4863-8FAF-1BD4481D66D6}" type="slidenum">
              <a:rPr lang="da-DK" altLang="da-DK"/>
              <a:pPr eaLnBrk="1" hangingPunct="1"/>
              <a:t>21</a:t>
            </a:fld>
            <a:endParaRPr lang="da-DK" altLang="da-DK"/>
          </a:p>
        </p:txBody>
      </p:sp>
      <p:pic>
        <p:nvPicPr>
          <p:cNvPr id="64516" name="Billede 7">
            <a:extLst>
              <a:ext uri="{FF2B5EF4-FFF2-40B4-BE49-F238E27FC236}">
                <a16:creationId xmlns:a16="http://schemas.microsoft.com/office/drawing/2014/main" id="{4445B1E6-444A-8E9E-5EF4-B48E6621D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63" y="1120775"/>
            <a:ext cx="3967162"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ladsholder til billede 5" descr="Et billede, der indeholder skærmbillede&#10;&#10;Automatisk genereret beskrivelse">
            <a:extLst>
              <a:ext uri="{FF2B5EF4-FFF2-40B4-BE49-F238E27FC236}">
                <a16:creationId xmlns:a16="http://schemas.microsoft.com/office/drawing/2014/main" id="{F8B9FA1D-F72B-4C38-A9B9-371023D9D4A2}"/>
              </a:ext>
            </a:extLst>
          </p:cNvPr>
          <p:cNvPicPr>
            <a:picLocks noGrp="1" noChangeAspect="1"/>
          </p:cNvPicPr>
          <p:nvPr>
            <p:ph type="pic" sz="quarter" idx="13"/>
          </p:nvPr>
        </p:nvPicPr>
        <p:blipFill>
          <a:blip r:embed="rId4"/>
          <a:srcRect t="6" b="6"/>
          <a:stretch>
            <a:fillRect/>
          </a:stretch>
        </p:blipFill>
        <p:spPr>
          <a:xfrm>
            <a:off x="5764213" y="1200150"/>
            <a:ext cx="2868612" cy="405606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C435B72-A615-DF42-846F-2FCAA2634A65}"/>
              </a:ext>
            </a:extLst>
          </p:cNvPr>
          <p:cNvSpPr/>
          <p:nvPr/>
        </p:nvSpPr>
        <p:spPr>
          <a:xfrm>
            <a:off x="220663" y="1833563"/>
            <a:ext cx="8712200" cy="366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6563" name="Tekstfelt 1">
            <a:extLst>
              <a:ext uri="{FF2B5EF4-FFF2-40B4-BE49-F238E27FC236}">
                <a16:creationId xmlns:a16="http://schemas.microsoft.com/office/drawing/2014/main" id="{E573BBD0-090A-A81F-5A54-AC353250215E}"/>
              </a:ext>
            </a:extLst>
          </p:cNvPr>
          <p:cNvSpPr txBox="1">
            <a:spLocks noChangeArrowheads="1"/>
          </p:cNvSpPr>
          <p:nvPr/>
        </p:nvSpPr>
        <p:spPr bwMode="auto">
          <a:xfrm>
            <a:off x="590550" y="1079500"/>
            <a:ext cx="7816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2000" b="1">
                <a:solidFill>
                  <a:schemeClr val="accent1"/>
                </a:solidFill>
                <a:ea typeface="Calibri" panose="020F0502020204030204" pitchFamily="34" charset="0"/>
                <a:cs typeface="Times New Roman" panose="02020603050405020304" pitchFamily="18" charset="0"/>
              </a:rPr>
              <a:t>UNDGÅ, AT SOCIALE OVERDRIVELSER OPSTÅR – DET VIL JEG GØRE:</a:t>
            </a:r>
          </a:p>
        </p:txBody>
      </p:sp>
      <p:grpSp>
        <p:nvGrpSpPr>
          <p:cNvPr id="66564" name="Grupper 15">
            <a:extLst>
              <a:ext uri="{FF2B5EF4-FFF2-40B4-BE49-F238E27FC236}">
                <a16:creationId xmlns:a16="http://schemas.microsoft.com/office/drawing/2014/main" id="{5EA653D7-297C-A90E-836B-276E09B4F4A7}"/>
              </a:ext>
            </a:extLst>
          </p:cNvPr>
          <p:cNvGrpSpPr>
            <a:grpSpLocks/>
          </p:cNvGrpSpPr>
          <p:nvPr/>
        </p:nvGrpSpPr>
        <p:grpSpPr bwMode="auto">
          <a:xfrm>
            <a:off x="450850" y="1598613"/>
            <a:ext cx="725488" cy="584200"/>
            <a:chOff x="1055801" y="509047"/>
            <a:chExt cx="724797" cy="584462"/>
          </a:xfrm>
        </p:grpSpPr>
        <p:sp>
          <p:nvSpPr>
            <p:cNvPr id="17" name="Kombinationstegning 16">
              <a:extLst>
                <a:ext uri="{FF2B5EF4-FFF2-40B4-BE49-F238E27FC236}">
                  <a16:creationId xmlns:a16="http://schemas.microsoft.com/office/drawing/2014/main" id="{904B4581-EDBB-1B4C-AF45-A5CAA2923403}"/>
                </a:ext>
              </a:extLst>
            </p:cNvPr>
            <p:cNvSpPr/>
            <p:nvPr/>
          </p:nvSpPr>
          <p:spPr>
            <a:xfrm>
              <a:off x="1055801" y="509047"/>
              <a:ext cx="70735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6588" name="Tekstfelt 17">
              <a:extLst>
                <a:ext uri="{FF2B5EF4-FFF2-40B4-BE49-F238E27FC236}">
                  <a16:creationId xmlns:a16="http://schemas.microsoft.com/office/drawing/2014/main" id="{62DA67ED-07AA-182E-8941-58F82DE3E2EA}"/>
                </a:ext>
              </a:extLst>
            </p:cNvPr>
            <p:cNvSpPr txBox="1">
              <a:spLocks noChangeArrowheads="1"/>
            </p:cNvSpPr>
            <p:nvPr/>
          </p:nvSpPr>
          <p:spPr bwMode="auto">
            <a:xfrm>
              <a:off x="1107498" y="601060"/>
              <a:ext cx="673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800" b="1">
                  <a:solidFill>
                    <a:schemeClr val="bg1"/>
                  </a:solidFill>
                </a:rPr>
                <a:t>1</a:t>
              </a:r>
            </a:p>
          </p:txBody>
        </p:sp>
      </p:grpSp>
      <p:graphicFrame>
        <p:nvGraphicFramePr>
          <p:cNvPr id="9" name="Tabel 8">
            <a:extLst>
              <a:ext uri="{FF2B5EF4-FFF2-40B4-BE49-F238E27FC236}">
                <a16:creationId xmlns:a16="http://schemas.microsoft.com/office/drawing/2014/main" id="{E62F31B8-1C06-A54C-847D-998EF4276D6A}"/>
              </a:ext>
            </a:extLst>
          </p:cNvPr>
          <p:cNvGraphicFramePr>
            <a:graphicFrameLocks noGrp="1"/>
          </p:cNvGraphicFramePr>
          <p:nvPr/>
        </p:nvGraphicFramePr>
        <p:xfrm>
          <a:off x="1557338" y="2078038"/>
          <a:ext cx="6959600" cy="3159130"/>
        </p:xfrm>
        <a:graphic>
          <a:graphicData uri="http://schemas.openxmlformats.org/drawingml/2006/table">
            <a:tbl>
              <a:tblPr firstRow="1" bandRow="1">
                <a:tableStyleId>{5C22544A-7EE6-4342-B048-85BDC9FD1C3A}</a:tableStyleId>
              </a:tblPr>
              <a:tblGrid>
                <a:gridCol w="6959600">
                  <a:extLst>
                    <a:ext uri="{9D8B030D-6E8A-4147-A177-3AD203B41FA5}">
                      <a16:colId xmlns:a16="http://schemas.microsoft.com/office/drawing/2014/main" val="20000"/>
                    </a:ext>
                  </a:extLst>
                </a:gridCol>
              </a:tblGrid>
              <a:tr h="315913">
                <a:tc>
                  <a:txBody>
                    <a:bodyPr/>
                    <a:lstStyle/>
                    <a:p>
                      <a:r>
                        <a:rPr lang="da-DK" sz="1600" b="0" dirty="0">
                          <a:solidFill>
                            <a:schemeClr val="tx1"/>
                          </a:solidFill>
                        </a:rPr>
                        <a:t>1. </a:t>
                      </a:r>
                    </a:p>
                  </a:txBody>
                  <a:tcPr marL="0" marR="0" marT="36008" marB="36008">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5913">
                <a:tc>
                  <a:txBody>
                    <a:bodyPr/>
                    <a:lstStyle/>
                    <a:p>
                      <a:r>
                        <a:rPr lang="da-DK" sz="1600" b="0" dirty="0">
                          <a:solidFill>
                            <a:schemeClr val="tx1"/>
                          </a:solidFill>
                        </a:rPr>
                        <a:t>2.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5913">
                <a:tc>
                  <a:txBody>
                    <a:bodyPr/>
                    <a:lstStyle/>
                    <a:p>
                      <a:r>
                        <a:rPr lang="da-DK" sz="1600" b="0" dirty="0">
                          <a:solidFill>
                            <a:schemeClr val="tx1"/>
                          </a:solidFill>
                        </a:rPr>
                        <a:t>3.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5913">
                <a:tc>
                  <a:txBody>
                    <a:bodyPr/>
                    <a:lstStyle/>
                    <a:p>
                      <a:r>
                        <a:rPr lang="da-DK" sz="1600" b="0" dirty="0">
                          <a:solidFill>
                            <a:schemeClr val="tx1"/>
                          </a:solidFill>
                        </a:rPr>
                        <a:t>4.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5913">
                <a:tc>
                  <a:txBody>
                    <a:bodyPr/>
                    <a:lstStyle/>
                    <a:p>
                      <a:r>
                        <a:rPr lang="da-DK" sz="1600" b="0" dirty="0">
                          <a:solidFill>
                            <a:schemeClr val="tx1"/>
                          </a:solidFill>
                        </a:rPr>
                        <a:t>5.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15913">
                <a:tc>
                  <a:txBody>
                    <a:bodyPr/>
                    <a:lstStyle/>
                    <a:p>
                      <a:r>
                        <a:rPr lang="da-DK" sz="1600" b="0" dirty="0">
                          <a:solidFill>
                            <a:schemeClr val="tx1"/>
                          </a:solidFill>
                        </a:rPr>
                        <a:t>6.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5913">
                <a:tc>
                  <a:txBody>
                    <a:bodyPr/>
                    <a:lstStyle/>
                    <a:p>
                      <a:r>
                        <a:rPr lang="da-DK" sz="1600" b="0" dirty="0">
                          <a:solidFill>
                            <a:schemeClr val="tx1"/>
                          </a:solidFill>
                        </a:rPr>
                        <a:t>7.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15913">
                <a:tc>
                  <a:txBody>
                    <a:bodyPr/>
                    <a:lstStyle/>
                    <a:p>
                      <a:r>
                        <a:rPr lang="da-DK" sz="1600" b="0" dirty="0">
                          <a:solidFill>
                            <a:schemeClr val="tx1"/>
                          </a:solidFill>
                        </a:rPr>
                        <a:t>8.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15913">
                <a:tc>
                  <a:txBody>
                    <a:bodyPr/>
                    <a:lstStyle/>
                    <a:p>
                      <a:r>
                        <a:rPr lang="da-DK" sz="1600" b="0">
                          <a:solidFill>
                            <a:schemeClr val="tx1"/>
                          </a:solidFill>
                        </a:rPr>
                        <a:t>9.</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15913">
                <a:tc>
                  <a:txBody>
                    <a:bodyPr/>
                    <a:lstStyle/>
                    <a:p>
                      <a:r>
                        <a:rPr lang="da-DK" sz="1600" b="0">
                          <a:solidFill>
                            <a:schemeClr val="tx1"/>
                          </a:solidFill>
                        </a:rPr>
                        <a:t>10.</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66586" name="Billede 9">
            <a:extLst>
              <a:ext uri="{FF2B5EF4-FFF2-40B4-BE49-F238E27FC236}">
                <a16:creationId xmlns:a16="http://schemas.microsoft.com/office/drawing/2014/main" id="{6E400D06-742C-4CBE-7BF3-9321B9D18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12738"/>
            <a:ext cx="31972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B04C51E-9874-9D44-8AD7-6371C5C31992}"/>
              </a:ext>
            </a:extLst>
          </p:cNvPr>
          <p:cNvSpPr/>
          <p:nvPr/>
        </p:nvSpPr>
        <p:spPr>
          <a:xfrm>
            <a:off x="220663" y="1833563"/>
            <a:ext cx="8712200" cy="3660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8611" name="Tekstfelt 22">
            <a:extLst>
              <a:ext uri="{FF2B5EF4-FFF2-40B4-BE49-F238E27FC236}">
                <a16:creationId xmlns:a16="http://schemas.microsoft.com/office/drawing/2014/main" id="{B7CCBAE2-FDCD-3DD3-12D3-E612CE1F44DF}"/>
              </a:ext>
            </a:extLst>
          </p:cNvPr>
          <p:cNvSpPr txBox="1">
            <a:spLocks noChangeArrowheads="1"/>
          </p:cNvSpPr>
          <p:nvPr/>
        </p:nvSpPr>
        <p:spPr bwMode="auto">
          <a:xfrm>
            <a:off x="590550" y="1079500"/>
            <a:ext cx="629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2000" b="1">
                <a:solidFill>
                  <a:schemeClr val="accent1"/>
                </a:solidFill>
                <a:ea typeface="Calibri" panose="020F0502020204030204" pitchFamily="34" charset="0"/>
                <a:cs typeface="Times New Roman" panose="02020603050405020304" pitchFamily="18" charset="0"/>
              </a:rPr>
              <a:t>SIG FRA, NÅR DU IKKE VIL VÆRE MED – DET VIL JEG GØRE:</a:t>
            </a:r>
          </a:p>
        </p:txBody>
      </p:sp>
      <p:grpSp>
        <p:nvGrpSpPr>
          <p:cNvPr id="68612" name="Grupper 14">
            <a:extLst>
              <a:ext uri="{FF2B5EF4-FFF2-40B4-BE49-F238E27FC236}">
                <a16:creationId xmlns:a16="http://schemas.microsoft.com/office/drawing/2014/main" id="{ADD2B3C8-8465-679E-7A11-D7ACD408A3C1}"/>
              </a:ext>
            </a:extLst>
          </p:cNvPr>
          <p:cNvGrpSpPr>
            <a:grpSpLocks/>
          </p:cNvGrpSpPr>
          <p:nvPr/>
        </p:nvGrpSpPr>
        <p:grpSpPr bwMode="auto">
          <a:xfrm>
            <a:off x="450850" y="1598613"/>
            <a:ext cx="725488" cy="584200"/>
            <a:chOff x="1055801" y="509047"/>
            <a:chExt cx="724797" cy="584462"/>
          </a:xfrm>
        </p:grpSpPr>
        <p:sp>
          <p:nvSpPr>
            <p:cNvPr id="16" name="Kombinationstegning 15">
              <a:extLst>
                <a:ext uri="{FF2B5EF4-FFF2-40B4-BE49-F238E27FC236}">
                  <a16:creationId xmlns:a16="http://schemas.microsoft.com/office/drawing/2014/main" id="{BADED544-FB05-A548-8195-88195EC794A0}"/>
                </a:ext>
              </a:extLst>
            </p:cNvPr>
            <p:cNvSpPr/>
            <p:nvPr/>
          </p:nvSpPr>
          <p:spPr>
            <a:xfrm>
              <a:off x="1055801" y="509047"/>
              <a:ext cx="70735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68636" name="Tekstfelt 16">
              <a:extLst>
                <a:ext uri="{FF2B5EF4-FFF2-40B4-BE49-F238E27FC236}">
                  <a16:creationId xmlns:a16="http://schemas.microsoft.com/office/drawing/2014/main" id="{1E490978-71C5-C7C6-BA63-DE2E7C922DCA}"/>
                </a:ext>
              </a:extLst>
            </p:cNvPr>
            <p:cNvSpPr txBox="1">
              <a:spLocks noChangeArrowheads="1"/>
            </p:cNvSpPr>
            <p:nvPr/>
          </p:nvSpPr>
          <p:spPr bwMode="auto">
            <a:xfrm>
              <a:off x="1107498" y="601060"/>
              <a:ext cx="673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800" b="1">
                  <a:solidFill>
                    <a:schemeClr val="bg1"/>
                  </a:solidFill>
                </a:rPr>
                <a:t>2</a:t>
              </a:r>
            </a:p>
          </p:txBody>
        </p:sp>
      </p:grpSp>
      <p:graphicFrame>
        <p:nvGraphicFramePr>
          <p:cNvPr id="9" name="Tabel 8">
            <a:extLst>
              <a:ext uri="{FF2B5EF4-FFF2-40B4-BE49-F238E27FC236}">
                <a16:creationId xmlns:a16="http://schemas.microsoft.com/office/drawing/2014/main" id="{4A5F7BAF-09E1-C349-B485-2DD81D56F266}"/>
              </a:ext>
            </a:extLst>
          </p:cNvPr>
          <p:cNvGraphicFramePr>
            <a:graphicFrameLocks noGrp="1"/>
          </p:cNvGraphicFramePr>
          <p:nvPr/>
        </p:nvGraphicFramePr>
        <p:xfrm>
          <a:off x="1557338" y="2078038"/>
          <a:ext cx="6959600" cy="3159130"/>
        </p:xfrm>
        <a:graphic>
          <a:graphicData uri="http://schemas.openxmlformats.org/drawingml/2006/table">
            <a:tbl>
              <a:tblPr firstRow="1" bandRow="1">
                <a:tableStyleId>{5C22544A-7EE6-4342-B048-85BDC9FD1C3A}</a:tableStyleId>
              </a:tblPr>
              <a:tblGrid>
                <a:gridCol w="6959600">
                  <a:extLst>
                    <a:ext uri="{9D8B030D-6E8A-4147-A177-3AD203B41FA5}">
                      <a16:colId xmlns:a16="http://schemas.microsoft.com/office/drawing/2014/main" val="20000"/>
                    </a:ext>
                  </a:extLst>
                </a:gridCol>
              </a:tblGrid>
              <a:tr h="315913">
                <a:tc>
                  <a:txBody>
                    <a:bodyPr/>
                    <a:lstStyle/>
                    <a:p>
                      <a:r>
                        <a:rPr lang="da-DK" sz="1600" b="0" dirty="0">
                          <a:solidFill>
                            <a:schemeClr val="bg1"/>
                          </a:solidFill>
                        </a:rPr>
                        <a:t>1.</a:t>
                      </a:r>
                    </a:p>
                  </a:txBody>
                  <a:tcPr marL="0" marR="0" marT="36008" marB="36008">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5913">
                <a:tc>
                  <a:txBody>
                    <a:bodyPr/>
                    <a:lstStyle/>
                    <a:p>
                      <a:r>
                        <a:rPr lang="da-DK" sz="1600" b="0" dirty="0">
                          <a:solidFill>
                            <a:schemeClr val="bg1"/>
                          </a:solidFill>
                        </a:rPr>
                        <a:t>2.</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5913">
                <a:tc>
                  <a:txBody>
                    <a:bodyPr/>
                    <a:lstStyle/>
                    <a:p>
                      <a:r>
                        <a:rPr lang="da-DK" sz="1600" b="0" dirty="0">
                          <a:solidFill>
                            <a:schemeClr val="bg1"/>
                          </a:solidFill>
                        </a:rPr>
                        <a:t>3.</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5913">
                <a:tc>
                  <a:txBody>
                    <a:bodyPr/>
                    <a:lstStyle/>
                    <a:p>
                      <a:r>
                        <a:rPr lang="da-DK" sz="1600" b="0" dirty="0">
                          <a:solidFill>
                            <a:schemeClr val="bg1"/>
                          </a:solidFill>
                        </a:rPr>
                        <a:t>4.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5913">
                <a:tc>
                  <a:txBody>
                    <a:bodyPr/>
                    <a:lstStyle/>
                    <a:p>
                      <a:r>
                        <a:rPr lang="da-DK" sz="1600" b="0" dirty="0">
                          <a:solidFill>
                            <a:schemeClr val="bg1"/>
                          </a:solidFill>
                        </a:rPr>
                        <a:t>5.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15913">
                <a:tc>
                  <a:txBody>
                    <a:bodyPr/>
                    <a:lstStyle/>
                    <a:p>
                      <a:r>
                        <a:rPr lang="da-DK" sz="1600" b="0" dirty="0">
                          <a:solidFill>
                            <a:schemeClr val="bg1"/>
                          </a:solidFill>
                        </a:rPr>
                        <a:t>6.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5913">
                <a:tc>
                  <a:txBody>
                    <a:bodyPr/>
                    <a:lstStyle/>
                    <a:p>
                      <a:r>
                        <a:rPr lang="da-DK" sz="1600" b="0" dirty="0">
                          <a:solidFill>
                            <a:schemeClr val="bg1"/>
                          </a:solidFill>
                        </a:rPr>
                        <a:t>7.</a:t>
                      </a:r>
                      <a:r>
                        <a:rPr lang="da-DK" sz="1600" b="0" baseline="0" dirty="0">
                          <a:solidFill>
                            <a:schemeClr val="bg1"/>
                          </a:solidFill>
                        </a:rPr>
                        <a:t> </a:t>
                      </a:r>
                      <a:endParaRPr lang="da-DK" sz="1600" b="0" dirty="0">
                        <a:solidFill>
                          <a:schemeClr val="bg1"/>
                        </a:solidFill>
                      </a:endParaRP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15913">
                <a:tc>
                  <a:txBody>
                    <a:bodyPr/>
                    <a:lstStyle/>
                    <a:p>
                      <a:r>
                        <a:rPr lang="da-DK" sz="1600" b="0" dirty="0">
                          <a:solidFill>
                            <a:schemeClr val="bg1"/>
                          </a:solidFill>
                        </a:rPr>
                        <a:t>8.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15913">
                <a:tc>
                  <a:txBody>
                    <a:bodyPr/>
                    <a:lstStyle/>
                    <a:p>
                      <a:r>
                        <a:rPr lang="da-DK" sz="1600" b="0" dirty="0">
                          <a:solidFill>
                            <a:schemeClr val="bg1"/>
                          </a:solidFill>
                        </a:rPr>
                        <a:t>9.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15913">
                <a:tc>
                  <a:txBody>
                    <a:bodyPr/>
                    <a:lstStyle/>
                    <a:p>
                      <a:r>
                        <a:rPr lang="da-DK" sz="1600" b="0">
                          <a:solidFill>
                            <a:schemeClr val="bg1"/>
                          </a:solidFill>
                        </a:rPr>
                        <a:t>10.</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68634" name="Billede 9">
            <a:extLst>
              <a:ext uri="{FF2B5EF4-FFF2-40B4-BE49-F238E27FC236}">
                <a16:creationId xmlns:a16="http://schemas.microsoft.com/office/drawing/2014/main" id="{D83CC130-83A9-2372-C5DB-F2E018C99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12738"/>
            <a:ext cx="31972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ECD50CE-9B02-8249-BF76-21B79F2BBFDD}"/>
              </a:ext>
            </a:extLst>
          </p:cNvPr>
          <p:cNvSpPr/>
          <p:nvPr/>
        </p:nvSpPr>
        <p:spPr>
          <a:xfrm>
            <a:off x="220663" y="1833563"/>
            <a:ext cx="8712200" cy="3660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0659" name="Tekstfelt 9">
            <a:extLst>
              <a:ext uri="{FF2B5EF4-FFF2-40B4-BE49-F238E27FC236}">
                <a16:creationId xmlns:a16="http://schemas.microsoft.com/office/drawing/2014/main" id="{6CC659B7-E7FE-A1F3-3AC5-3CCA23C60D95}"/>
              </a:ext>
            </a:extLst>
          </p:cNvPr>
          <p:cNvSpPr txBox="1">
            <a:spLocks noChangeArrowheads="1"/>
          </p:cNvSpPr>
          <p:nvPr/>
        </p:nvSpPr>
        <p:spPr bwMode="auto">
          <a:xfrm>
            <a:off x="590550" y="1079500"/>
            <a:ext cx="629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2000" b="1">
                <a:solidFill>
                  <a:schemeClr val="accent1"/>
                </a:solidFill>
                <a:ea typeface="Calibri" panose="020F0502020204030204" pitchFamily="34" charset="0"/>
                <a:cs typeface="Times New Roman" panose="02020603050405020304" pitchFamily="18" charset="0"/>
              </a:rPr>
              <a:t>SKAB DET GODE FÆLLESSKAB – DET VIL JEG GØRE:</a:t>
            </a:r>
          </a:p>
        </p:txBody>
      </p:sp>
      <p:grpSp>
        <p:nvGrpSpPr>
          <p:cNvPr id="70660" name="Grupper 10">
            <a:extLst>
              <a:ext uri="{FF2B5EF4-FFF2-40B4-BE49-F238E27FC236}">
                <a16:creationId xmlns:a16="http://schemas.microsoft.com/office/drawing/2014/main" id="{3C066174-07F3-FB11-5B86-3AD7D2C4662A}"/>
              </a:ext>
            </a:extLst>
          </p:cNvPr>
          <p:cNvGrpSpPr>
            <a:grpSpLocks/>
          </p:cNvGrpSpPr>
          <p:nvPr/>
        </p:nvGrpSpPr>
        <p:grpSpPr bwMode="auto">
          <a:xfrm>
            <a:off x="450850" y="1598613"/>
            <a:ext cx="725488" cy="584200"/>
            <a:chOff x="1055801" y="509047"/>
            <a:chExt cx="724797" cy="584462"/>
          </a:xfrm>
        </p:grpSpPr>
        <p:sp>
          <p:nvSpPr>
            <p:cNvPr id="12" name="Kombinationstegning 11">
              <a:extLst>
                <a:ext uri="{FF2B5EF4-FFF2-40B4-BE49-F238E27FC236}">
                  <a16:creationId xmlns:a16="http://schemas.microsoft.com/office/drawing/2014/main" id="{A671A767-6D21-284B-9A74-645BBF38220F}"/>
                </a:ext>
              </a:extLst>
            </p:cNvPr>
            <p:cNvSpPr/>
            <p:nvPr/>
          </p:nvSpPr>
          <p:spPr>
            <a:xfrm>
              <a:off x="1055801" y="509047"/>
              <a:ext cx="707351" cy="584462"/>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0684" name="Tekstfelt 12">
              <a:extLst>
                <a:ext uri="{FF2B5EF4-FFF2-40B4-BE49-F238E27FC236}">
                  <a16:creationId xmlns:a16="http://schemas.microsoft.com/office/drawing/2014/main" id="{638FD6A1-3357-7E82-42DA-2A70D5F582DC}"/>
                </a:ext>
              </a:extLst>
            </p:cNvPr>
            <p:cNvSpPr txBox="1">
              <a:spLocks noChangeArrowheads="1"/>
            </p:cNvSpPr>
            <p:nvPr/>
          </p:nvSpPr>
          <p:spPr bwMode="auto">
            <a:xfrm>
              <a:off x="1107498" y="601060"/>
              <a:ext cx="673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2800" b="1">
                  <a:solidFill>
                    <a:schemeClr val="bg1"/>
                  </a:solidFill>
                </a:rPr>
                <a:t>3</a:t>
              </a:r>
            </a:p>
          </p:txBody>
        </p:sp>
      </p:grpSp>
      <p:graphicFrame>
        <p:nvGraphicFramePr>
          <p:cNvPr id="2" name="Tabel 1">
            <a:extLst>
              <a:ext uri="{FF2B5EF4-FFF2-40B4-BE49-F238E27FC236}">
                <a16:creationId xmlns:a16="http://schemas.microsoft.com/office/drawing/2014/main" id="{3A599405-1071-A241-9450-4D74EC2E1AE5}"/>
              </a:ext>
            </a:extLst>
          </p:cNvPr>
          <p:cNvGraphicFramePr>
            <a:graphicFrameLocks noGrp="1"/>
          </p:cNvGraphicFramePr>
          <p:nvPr/>
        </p:nvGraphicFramePr>
        <p:xfrm>
          <a:off x="1557338" y="2078038"/>
          <a:ext cx="6959600" cy="3159130"/>
        </p:xfrm>
        <a:graphic>
          <a:graphicData uri="http://schemas.openxmlformats.org/drawingml/2006/table">
            <a:tbl>
              <a:tblPr firstRow="1" bandRow="1">
                <a:tableStyleId>{5C22544A-7EE6-4342-B048-85BDC9FD1C3A}</a:tableStyleId>
              </a:tblPr>
              <a:tblGrid>
                <a:gridCol w="6959600">
                  <a:extLst>
                    <a:ext uri="{9D8B030D-6E8A-4147-A177-3AD203B41FA5}">
                      <a16:colId xmlns:a16="http://schemas.microsoft.com/office/drawing/2014/main" val="20000"/>
                    </a:ext>
                  </a:extLst>
                </a:gridCol>
              </a:tblGrid>
              <a:tr h="315913">
                <a:tc>
                  <a:txBody>
                    <a:bodyPr/>
                    <a:lstStyle/>
                    <a:p>
                      <a:r>
                        <a:rPr lang="da-DK" sz="1600" b="0" dirty="0">
                          <a:solidFill>
                            <a:schemeClr val="tx1"/>
                          </a:solidFill>
                        </a:rPr>
                        <a:t>1. </a:t>
                      </a:r>
                    </a:p>
                  </a:txBody>
                  <a:tcPr marL="0" marR="0" marT="36008" marB="36008">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5913">
                <a:tc>
                  <a:txBody>
                    <a:bodyPr/>
                    <a:lstStyle/>
                    <a:p>
                      <a:r>
                        <a:rPr lang="da-DK" sz="1600" b="0" dirty="0">
                          <a:solidFill>
                            <a:schemeClr val="tx1"/>
                          </a:solidFill>
                        </a:rPr>
                        <a:t>2.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5913">
                <a:tc>
                  <a:txBody>
                    <a:bodyPr/>
                    <a:lstStyle/>
                    <a:p>
                      <a:r>
                        <a:rPr lang="da-DK" sz="1600" b="0" dirty="0">
                          <a:solidFill>
                            <a:schemeClr val="tx1"/>
                          </a:solidFill>
                        </a:rPr>
                        <a:t>3.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5913">
                <a:tc>
                  <a:txBody>
                    <a:bodyPr/>
                    <a:lstStyle/>
                    <a:p>
                      <a:r>
                        <a:rPr lang="da-DK" sz="1600" b="0" dirty="0">
                          <a:solidFill>
                            <a:schemeClr val="tx1"/>
                          </a:solidFill>
                        </a:rPr>
                        <a:t>4.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5913">
                <a:tc>
                  <a:txBody>
                    <a:bodyPr/>
                    <a:lstStyle/>
                    <a:p>
                      <a:r>
                        <a:rPr lang="da-DK" sz="1600" b="0" dirty="0">
                          <a:solidFill>
                            <a:schemeClr val="tx1"/>
                          </a:solidFill>
                        </a:rPr>
                        <a:t>5.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15913">
                <a:tc>
                  <a:txBody>
                    <a:bodyPr/>
                    <a:lstStyle/>
                    <a:p>
                      <a:r>
                        <a:rPr lang="da-DK" sz="1600" b="0" dirty="0">
                          <a:solidFill>
                            <a:schemeClr val="tx1"/>
                          </a:solidFill>
                        </a:rPr>
                        <a:t>6.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5913">
                <a:tc>
                  <a:txBody>
                    <a:bodyPr/>
                    <a:lstStyle/>
                    <a:p>
                      <a:r>
                        <a:rPr lang="da-DK" sz="1600" b="0" dirty="0">
                          <a:solidFill>
                            <a:schemeClr val="tx1"/>
                          </a:solidFill>
                        </a:rPr>
                        <a:t>7.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15913">
                <a:tc>
                  <a:txBody>
                    <a:bodyPr/>
                    <a:lstStyle/>
                    <a:p>
                      <a:r>
                        <a:rPr lang="da-DK" sz="1600" b="0" dirty="0">
                          <a:solidFill>
                            <a:schemeClr val="tx1"/>
                          </a:solidFill>
                        </a:rPr>
                        <a:t>8.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15913">
                <a:tc>
                  <a:txBody>
                    <a:bodyPr/>
                    <a:lstStyle/>
                    <a:p>
                      <a:r>
                        <a:rPr lang="da-DK" sz="1600" b="0" dirty="0">
                          <a:solidFill>
                            <a:schemeClr val="tx1"/>
                          </a:solidFill>
                        </a:rPr>
                        <a:t>9. </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15913">
                <a:tc>
                  <a:txBody>
                    <a:bodyPr/>
                    <a:lstStyle/>
                    <a:p>
                      <a:r>
                        <a:rPr lang="da-DK" sz="1600" b="0" dirty="0">
                          <a:solidFill>
                            <a:schemeClr val="tx1"/>
                          </a:solidFill>
                        </a:rPr>
                        <a:t>10.</a:t>
                      </a:r>
                    </a:p>
                  </a:txBody>
                  <a:tcPr marL="0" marR="0" marT="36008" marB="3600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70682" name="Billede 8">
            <a:extLst>
              <a:ext uri="{FF2B5EF4-FFF2-40B4-BE49-F238E27FC236}">
                <a16:creationId xmlns:a16="http://schemas.microsoft.com/office/drawing/2014/main" id="{6FD9F9EE-BD4D-178E-6AB6-CD111FA97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12738"/>
            <a:ext cx="31972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Billede 25">
            <a:extLst>
              <a:ext uri="{FF2B5EF4-FFF2-40B4-BE49-F238E27FC236}">
                <a16:creationId xmlns:a16="http://schemas.microsoft.com/office/drawing/2014/main" id="{1BE6E1FA-097C-C3C5-48EA-7BD174B6C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6350"/>
            <a:ext cx="91408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Kombinationstegning 1">
            <a:extLst>
              <a:ext uri="{FF2B5EF4-FFF2-40B4-BE49-F238E27FC236}">
                <a16:creationId xmlns:a16="http://schemas.microsoft.com/office/drawing/2014/main" id="{106E0CFE-1436-2140-8ECF-E1070348ABFC}"/>
              </a:ext>
            </a:extLst>
          </p:cNvPr>
          <p:cNvSpPr/>
          <p:nvPr/>
        </p:nvSpPr>
        <p:spPr>
          <a:xfrm>
            <a:off x="274638" y="361950"/>
            <a:ext cx="4397375" cy="3190875"/>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254524 w 799504"/>
              <a:gd name="connsiteY0" fmla="*/ 0 h 584462"/>
              <a:gd name="connsiteX1" fmla="*/ 799504 w 799504"/>
              <a:gd name="connsiteY1" fmla="*/ 170107 h 584462"/>
              <a:gd name="connsiteX2" fmla="*/ 707010 w 799504"/>
              <a:gd name="connsiteY2" fmla="*/ 499621 h 584462"/>
              <a:gd name="connsiteX3" fmla="*/ 367646 w 799504"/>
              <a:gd name="connsiteY3" fmla="*/ 584462 h 584462"/>
              <a:gd name="connsiteX4" fmla="*/ 0 w 799504"/>
              <a:gd name="connsiteY4" fmla="*/ 377073 h 584462"/>
              <a:gd name="connsiteX5" fmla="*/ 254524 w 799504"/>
              <a:gd name="connsiteY5" fmla="*/ 0 h 584462"/>
              <a:gd name="connsiteX0" fmla="*/ 121896 w 799504"/>
              <a:gd name="connsiteY0" fmla="*/ 0 h 581872"/>
              <a:gd name="connsiteX1" fmla="*/ 799504 w 799504"/>
              <a:gd name="connsiteY1" fmla="*/ 167517 h 581872"/>
              <a:gd name="connsiteX2" fmla="*/ 707010 w 799504"/>
              <a:gd name="connsiteY2" fmla="*/ 497031 h 581872"/>
              <a:gd name="connsiteX3" fmla="*/ 367646 w 799504"/>
              <a:gd name="connsiteY3" fmla="*/ 581872 h 581872"/>
              <a:gd name="connsiteX4" fmla="*/ 0 w 799504"/>
              <a:gd name="connsiteY4" fmla="*/ 374483 h 581872"/>
              <a:gd name="connsiteX5" fmla="*/ 121896 w 799504"/>
              <a:gd name="connsiteY5" fmla="*/ 0 h 581872"/>
              <a:gd name="connsiteX0" fmla="*/ 188955 w 799504"/>
              <a:gd name="connsiteY0" fmla="*/ 0 h 600004"/>
              <a:gd name="connsiteX1" fmla="*/ 799504 w 799504"/>
              <a:gd name="connsiteY1" fmla="*/ 185649 h 600004"/>
              <a:gd name="connsiteX2" fmla="*/ 707010 w 799504"/>
              <a:gd name="connsiteY2" fmla="*/ 515163 h 600004"/>
              <a:gd name="connsiteX3" fmla="*/ 367646 w 799504"/>
              <a:gd name="connsiteY3" fmla="*/ 600004 h 600004"/>
              <a:gd name="connsiteX4" fmla="*/ 0 w 799504"/>
              <a:gd name="connsiteY4" fmla="*/ 392615 h 600004"/>
              <a:gd name="connsiteX5" fmla="*/ 188955 w 799504"/>
              <a:gd name="connsiteY5" fmla="*/ 0 h 600004"/>
              <a:gd name="connsiteX0" fmla="*/ 180014 w 799504"/>
              <a:gd name="connsiteY0" fmla="*/ 0 h 566331"/>
              <a:gd name="connsiteX1" fmla="*/ 799504 w 799504"/>
              <a:gd name="connsiteY1" fmla="*/ 151976 h 566331"/>
              <a:gd name="connsiteX2" fmla="*/ 707010 w 799504"/>
              <a:gd name="connsiteY2" fmla="*/ 481490 h 566331"/>
              <a:gd name="connsiteX3" fmla="*/ 367646 w 799504"/>
              <a:gd name="connsiteY3" fmla="*/ 566331 h 566331"/>
              <a:gd name="connsiteX4" fmla="*/ 0 w 799504"/>
              <a:gd name="connsiteY4" fmla="*/ 358942 h 566331"/>
              <a:gd name="connsiteX5" fmla="*/ 180014 w 799504"/>
              <a:gd name="connsiteY5" fmla="*/ 0 h 566331"/>
              <a:gd name="connsiteX0" fmla="*/ 165112 w 784602"/>
              <a:gd name="connsiteY0" fmla="*/ 0 h 566331"/>
              <a:gd name="connsiteX1" fmla="*/ 784602 w 784602"/>
              <a:gd name="connsiteY1" fmla="*/ 151976 h 566331"/>
              <a:gd name="connsiteX2" fmla="*/ 692108 w 784602"/>
              <a:gd name="connsiteY2" fmla="*/ 481490 h 566331"/>
              <a:gd name="connsiteX3" fmla="*/ 352744 w 784602"/>
              <a:gd name="connsiteY3" fmla="*/ 566331 h 566331"/>
              <a:gd name="connsiteX4" fmla="*/ 0 w 784602"/>
              <a:gd name="connsiteY4" fmla="*/ 483274 h 566331"/>
              <a:gd name="connsiteX5" fmla="*/ 165112 w 784602"/>
              <a:gd name="connsiteY5" fmla="*/ 0 h 566331"/>
              <a:gd name="connsiteX0" fmla="*/ 99543 w 784602"/>
              <a:gd name="connsiteY0" fmla="*/ 0 h 508050"/>
              <a:gd name="connsiteX1" fmla="*/ 784602 w 784602"/>
              <a:gd name="connsiteY1" fmla="*/ 93695 h 508050"/>
              <a:gd name="connsiteX2" fmla="*/ 692108 w 784602"/>
              <a:gd name="connsiteY2" fmla="*/ 423209 h 508050"/>
              <a:gd name="connsiteX3" fmla="*/ 352744 w 784602"/>
              <a:gd name="connsiteY3" fmla="*/ 508050 h 508050"/>
              <a:gd name="connsiteX4" fmla="*/ 0 w 784602"/>
              <a:gd name="connsiteY4" fmla="*/ 424993 h 508050"/>
              <a:gd name="connsiteX5" fmla="*/ 99543 w 784602"/>
              <a:gd name="connsiteY5" fmla="*/ 0 h 508050"/>
              <a:gd name="connsiteX0" fmla="*/ 105504 w 784602"/>
              <a:gd name="connsiteY0" fmla="*/ 0 h 514526"/>
              <a:gd name="connsiteX1" fmla="*/ 784602 w 784602"/>
              <a:gd name="connsiteY1" fmla="*/ 100171 h 514526"/>
              <a:gd name="connsiteX2" fmla="*/ 692108 w 784602"/>
              <a:gd name="connsiteY2" fmla="*/ 429685 h 514526"/>
              <a:gd name="connsiteX3" fmla="*/ 352744 w 784602"/>
              <a:gd name="connsiteY3" fmla="*/ 514526 h 514526"/>
              <a:gd name="connsiteX4" fmla="*/ 0 w 784602"/>
              <a:gd name="connsiteY4" fmla="*/ 431469 h 514526"/>
              <a:gd name="connsiteX5" fmla="*/ 105504 w 784602"/>
              <a:gd name="connsiteY5" fmla="*/ 0 h 514526"/>
              <a:gd name="connsiteX0" fmla="*/ 75700 w 754798"/>
              <a:gd name="connsiteY0" fmla="*/ 0 h 514526"/>
              <a:gd name="connsiteX1" fmla="*/ 754798 w 754798"/>
              <a:gd name="connsiteY1" fmla="*/ 100171 h 514526"/>
              <a:gd name="connsiteX2" fmla="*/ 662304 w 754798"/>
              <a:gd name="connsiteY2" fmla="*/ 429685 h 514526"/>
              <a:gd name="connsiteX3" fmla="*/ 322940 w 754798"/>
              <a:gd name="connsiteY3" fmla="*/ 514526 h 514526"/>
              <a:gd name="connsiteX4" fmla="*/ 0 w 754798"/>
              <a:gd name="connsiteY4" fmla="*/ 251447 h 514526"/>
              <a:gd name="connsiteX5" fmla="*/ 75700 w 754798"/>
              <a:gd name="connsiteY5" fmla="*/ 0 h 514526"/>
              <a:gd name="connsiteX0" fmla="*/ 75700 w 754798"/>
              <a:gd name="connsiteY0" fmla="*/ 0 h 535248"/>
              <a:gd name="connsiteX1" fmla="*/ 754798 w 754798"/>
              <a:gd name="connsiteY1" fmla="*/ 100171 h 535248"/>
              <a:gd name="connsiteX2" fmla="*/ 662304 w 754798"/>
              <a:gd name="connsiteY2" fmla="*/ 429685 h 535248"/>
              <a:gd name="connsiteX3" fmla="*/ 53213 w 754798"/>
              <a:gd name="connsiteY3" fmla="*/ 535248 h 535248"/>
              <a:gd name="connsiteX4" fmla="*/ 0 w 754798"/>
              <a:gd name="connsiteY4" fmla="*/ 251447 h 535248"/>
              <a:gd name="connsiteX5" fmla="*/ 75700 w 754798"/>
              <a:gd name="connsiteY5" fmla="*/ 0 h 535248"/>
              <a:gd name="connsiteX0" fmla="*/ 75700 w 754798"/>
              <a:gd name="connsiteY0" fmla="*/ 0 h 504165"/>
              <a:gd name="connsiteX1" fmla="*/ 754798 w 754798"/>
              <a:gd name="connsiteY1" fmla="*/ 100171 h 504165"/>
              <a:gd name="connsiteX2" fmla="*/ 662304 w 754798"/>
              <a:gd name="connsiteY2" fmla="*/ 429685 h 504165"/>
              <a:gd name="connsiteX3" fmla="*/ 39801 w 754798"/>
              <a:gd name="connsiteY3" fmla="*/ 504165 h 504165"/>
              <a:gd name="connsiteX4" fmla="*/ 0 w 754798"/>
              <a:gd name="connsiteY4" fmla="*/ 251447 h 504165"/>
              <a:gd name="connsiteX5" fmla="*/ 75700 w 754798"/>
              <a:gd name="connsiteY5" fmla="*/ 0 h 504165"/>
              <a:gd name="connsiteX0" fmla="*/ 75700 w 735425"/>
              <a:gd name="connsiteY0" fmla="*/ 0 h 504165"/>
              <a:gd name="connsiteX1" fmla="*/ 735425 w 735425"/>
              <a:gd name="connsiteY1" fmla="*/ 88515 h 504165"/>
              <a:gd name="connsiteX2" fmla="*/ 662304 w 735425"/>
              <a:gd name="connsiteY2" fmla="*/ 429685 h 504165"/>
              <a:gd name="connsiteX3" fmla="*/ 39801 w 735425"/>
              <a:gd name="connsiteY3" fmla="*/ 504165 h 504165"/>
              <a:gd name="connsiteX4" fmla="*/ 0 w 735425"/>
              <a:gd name="connsiteY4" fmla="*/ 251447 h 504165"/>
              <a:gd name="connsiteX5" fmla="*/ 75700 w 735425"/>
              <a:gd name="connsiteY5" fmla="*/ 0 h 504165"/>
              <a:gd name="connsiteX0" fmla="*/ 75700 w 741285"/>
              <a:gd name="connsiteY0" fmla="*/ 0 h 504165"/>
              <a:gd name="connsiteX1" fmla="*/ 735425 w 741285"/>
              <a:gd name="connsiteY1" fmla="*/ 88515 h 504165"/>
              <a:gd name="connsiteX2" fmla="*/ 741285 w 741285"/>
              <a:gd name="connsiteY2" fmla="*/ 342912 h 504165"/>
              <a:gd name="connsiteX3" fmla="*/ 39801 w 741285"/>
              <a:gd name="connsiteY3" fmla="*/ 504165 h 504165"/>
              <a:gd name="connsiteX4" fmla="*/ 0 w 741285"/>
              <a:gd name="connsiteY4" fmla="*/ 251447 h 504165"/>
              <a:gd name="connsiteX5" fmla="*/ 75700 w 741285"/>
              <a:gd name="connsiteY5" fmla="*/ 0 h 504165"/>
              <a:gd name="connsiteX0" fmla="*/ 75700 w 741285"/>
              <a:gd name="connsiteY0" fmla="*/ 0 h 522297"/>
              <a:gd name="connsiteX1" fmla="*/ 735425 w 741285"/>
              <a:gd name="connsiteY1" fmla="*/ 88515 h 522297"/>
              <a:gd name="connsiteX2" fmla="*/ 741285 w 741285"/>
              <a:gd name="connsiteY2" fmla="*/ 342912 h 522297"/>
              <a:gd name="connsiteX3" fmla="*/ 649296 w 741285"/>
              <a:gd name="connsiteY3" fmla="*/ 522297 h 522297"/>
              <a:gd name="connsiteX4" fmla="*/ 0 w 741285"/>
              <a:gd name="connsiteY4" fmla="*/ 251447 h 522297"/>
              <a:gd name="connsiteX5" fmla="*/ 75700 w 741285"/>
              <a:gd name="connsiteY5" fmla="*/ 0 h 522297"/>
              <a:gd name="connsiteX0" fmla="*/ 118916 w 784501"/>
              <a:gd name="connsiteY0" fmla="*/ 0 h 522297"/>
              <a:gd name="connsiteX1" fmla="*/ 778641 w 784501"/>
              <a:gd name="connsiteY1" fmla="*/ 88515 h 522297"/>
              <a:gd name="connsiteX2" fmla="*/ 784501 w 784501"/>
              <a:gd name="connsiteY2" fmla="*/ 342912 h 522297"/>
              <a:gd name="connsiteX3" fmla="*/ 692512 w 784501"/>
              <a:gd name="connsiteY3" fmla="*/ 522297 h 522297"/>
              <a:gd name="connsiteX4" fmla="*/ 0 w 784501"/>
              <a:gd name="connsiteY4" fmla="*/ 422404 h 522297"/>
              <a:gd name="connsiteX5" fmla="*/ 118916 w 784501"/>
              <a:gd name="connsiteY5" fmla="*/ 0 h 522297"/>
              <a:gd name="connsiteX0" fmla="*/ 118916 w 784501"/>
              <a:gd name="connsiteY0" fmla="*/ 0 h 453655"/>
              <a:gd name="connsiteX1" fmla="*/ 778641 w 784501"/>
              <a:gd name="connsiteY1" fmla="*/ 88515 h 453655"/>
              <a:gd name="connsiteX2" fmla="*/ 784501 w 784501"/>
              <a:gd name="connsiteY2" fmla="*/ 342912 h 453655"/>
              <a:gd name="connsiteX3" fmla="*/ 711885 w 784501"/>
              <a:gd name="connsiteY3" fmla="*/ 453655 h 453655"/>
              <a:gd name="connsiteX4" fmla="*/ 0 w 784501"/>
              <a:gd name="connsiteY4" fmla="*/ 422404 h 453655"/>
              <a:gd name="connsiteX5" fmla="*/ 118916 w 784501"/>
              <a:gd name="connsiteY5" fmla="*/ 0 h 453655"/>
              <a:gd name="connsiteX0" fmla="*/ 118916 w 802383"/>
              <a:gd name="connsiteY0" fmla="*/ 0 h 453655"/>
              <a:gd name="connsiteX1" fmla="*/ 778641 w 802383"/>
              <a:gd name="connsiteY1" fmla="*/ 88515 h 453655"/>
              <a:gd name="connsiteX2" fmla="*/ 802383 w 802383"/>
              <a:gd name="connsiteY2" fmla="*/ 188792 h 453655"/>
              <a:gd name="connsiteX3" fmla="*/ 711885 w 802383"/>
              <a:gd name="connsiteY3" fmla="*/ 453655 h 453655"/>
              <a:gd name="connsiteX4" fmla="*/ 0 w 802383"/>
              <a:gd name="connsiteY4" fmla="*/ 422404 h 453655"/>
              <a:gd name="connsiteX5" fmla="*/ 118916 w 802383"/>
              <a:gd name="connsiteY5" fmla="*/ 0 h 453655"/>
              <a:gd name="connsiteX0" fmla="*/ 112955 w 796422"/>
              <a:gd name="connsiteY0" fmla="*/ 0 h 466438"/>
              <a:gd name="connsiteX1" fmla="*/ 772680 w 796422"/>
              <a:gd name="connsiteY1" fmla="*/ 88515 h 466438"/>
              <a:gd name="connsiteX2" fmla="*/ 796422 w 796422"/>
              <a:gd name="connsiteY2" fmla="*/ 188792 h 466438"/>
              <a:gd name="connsiteX3" fmla="*/ 705924 w 796422"/>
              <a:gd name="connsiteY3" fmla="*/ 453655 h 466438"/>
              <a:gd name="connsiteX4" fmla="*/ 0 w 796422"/>
              <a:gd name="connsiteY4" fmla="*/ 466438 h 466438"/>
              <a:gd name="connsiteX5" fmla="*/ 112955 w 796422"/>
              <a:gd name="connsiteY5" fmla="*/ 0 h 466438"/>
              <a:gd name="connsiteX0" fmla="*/ 112955 w 796422"/>
              <a:gd name="connsiteY0" fmla="*/ 0 h 466438"/>
              <a:gd name="connsiteX1" fmla="*/ 772680 w 796422"/>
              <a:gd name="connsiteY1" fmla="*/ 88515 h 466438"/>
              <a:gd name="connsiteX2" fmla="*/ 796422 w 796422"/>
              <a:gd name="connsiteY2" fmla="*/ 188792 h 466438"/>
              <a:gd name="connsiteX3" fmla="*/ 720826 w 796422"/>
              <a:gd name="connsiteY3" fmla="*/ 400555 h 466438"/>
              <a:gd name="connsiteX4" fmla="*/ 0 w 796422"/>
              <a:gd name="connsiteY4" fmla="*/ 466438 h 466438"/>
              <a:gd name="connsiteX5" fmla="*/ 112955 w 796422"/>
              <a:gd name="connsiteY5" fmla="*/ 0 h 466438"/>
              <a:gd name="connsiteX0" fmla="*/ 112955 w 796422"/>
              <a:gd name="connsiteY0" fmla="*/ 0 h 466438"/>
              <a:gd name="connsiteX1" fmla="*/ 772680 w 796422"/>
              <a:gd name="connsiteY1" fmla="*/ 88515 h 466438"/>
              <a:gd name="connsiteX2" fmla="*/ 796422 w 796422"/>
              <a:gd name="connsiteY2" fmla="*/ 188792 h 466438"/>
              <a:gd name="connsiteX3" fmla="*/ 732748 w 796422"/>
              <a:gd name="connsiteY3" fmla="*/ 429048 h 466438"/>
              <a:gd name="connsiteX4" fmla="*/ 0 w 796422"/>
              <a:gd name="connsiteY4" fmla="*/ 466438 h 466438"/>
              <a:gd name="connsiteX5" fmla="*/ 112955 w 796422"/>
              <a:gd name="connsiteY5" fmla="*/ 0 h 466438"/>
              <a:gd name="connsiteX0" fmla="*/ 99543 w 796422"/>
              <a:gd name="connsiteY0" fmla="*/ 0 h 396501"/>
              <a:gd name="connsiteX1" fmla="*/ 772680 w 796422"/>
              <a:gd name="connsiteY1" fmla="*/ 18578 h 396501"/>
              <a:gd name="connsiteX2" fmla="*/ 796422 w 796422"/>
              <a:gd name="connsiteY2" fmla="*/ 118855 h 396501"/>
              <a:gd name="connsiteX3" fmla="*/ 732748 w 796422"/>
              <a:gd name="connsiteY3" fmla="*/ 359111 h 396501"/>
              <a:gd name="connsiteX4" fmla="*/ 0 w 796422"/>
              <a:gd name="connsiteY4" fmla="*/ 396501 h 396501"/>
              <a:gd name="connsiteX5" fmla="*/ 99543 w 796422"/>
              <a:gd name="connsiteY5" fmla="*/ 0 h 396501"/>
              <a:gd name="connsiteX0" fmla="*/ 99543 w 796422"/>
              <a:gd name="connsiteY0" fmla="*/ 35817 h 432318"/>
              <a:gd name="connsiteX1" fmla="*/ 739895 w 796422"/>
              <a:gd name="connsiteY1" fmla="*/ 0 h 432318"/>
              <a:gd name="connsiteX2" fmla="*/ 796422 w 796422"/>
              <a:gd name="connsiteY2" fmla="*/ 154672 h 432318"/>
              <a:gd name="connsiteX3" fmla="*/ 732748 w 796422"/>
              <a:gd name="connsiteY3" fmla="*/ 394928 h 432318"/>
              <a:gd name="connsiteX4" fmla="*/ 0 w 796422"/>
              <a:gd name="connsiteY4" fmla="*/ 432318 h 432318"/>
              <a:gd name="connsiteX5" fmla="*/ 99543 w 796422"/>
              <a:gd name="connsiteY5" fmla="*/ 35817 h 432318"/>
              <a:gd name="connsiteX0" fmla="*/ 77190 w 774069"/>
              <a:gd name="connsiteY0" fmla="*/ 35817 h 418072"/>
              <a:gd name="connsiteX1" fmla="*/ 717542 w 774069"/>
              <a:gd name="connsiteY1" fmla="*/ 0 h 418072"/>
              <a:gd name="connsiteX2" fmla="*/ 774069 w 774069"/>
              <a:gd name="connsiteY2" fmla="*/ 154672 h 418072"/>
              <a:gd name="connsiteX3" fmla="*/ 710395 w 774069"/>
              <a:gd name="connsiteY3" fmla="*/ 394928 h 418072"/>
              <a:gd name="connsiteX4" fmla="*/ 0 w 774069"/>
              <a:gd name="connsiteY4" fmla="*/ 418072 h 418072"/>
              <a:gd name="connsiteX5" fmla="*/ 77190 w 774069"/>
              <a:gd name="connsiteY5" fmla="*/ 35817 h 418072"/>
              <a:gd name="connsiteX0" fmla="*/ 77190 w 774069"/>
              <a:gd name="connsiteY0" fmla="*/ 35817 h 480406"/>
              <a:gd name="connsiteX1" fmla="*/ 717542 w 774069"/>
              <a:gd name="connsiteY1" fmla="*/ 0 h 480406"/>
              <a:gd name="connsiteX2" fmla="*/ 774069 w 774069"/>
              <a:gd name="connsiteY2" fmla="*/ 154672 h 480406"/>
              <a:gd name="connsiteX3" fmla="*/ 589688 w 774069"/>
              <a:gd name="connsiteY3" fmla="*/ 480406 h 480406"/>
              <a:gd name="connsiteX4" fmla="*/ 0 w 774069"/>
              <a:gd name="connsiteY4" fmla="*/ 418072 h 480406"/>
              <a:gd name="connsiteX5" fmla="*/ 77190 w 774069"/>
              <a:gd name="connsiteY5" fmla="*/ 35817 h 480406"/>
              <a:gd name="connsiteX0" fmla="*/ 77190 w 774069"/>
              <a:gd name="connsiteY0" fmla="*/ 43588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77190 w 774069"/>
              <a:gd name="connsiteY5" fmla="*/ 43588 h 488177"/>
              <a:gd name="connsiteX0" fmla="*/ 38445 w 774069"/>
              <a:gd name="connsiteY0" fmla="*/ 66900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38445 w 774069"/>
              <a:gd name="connsiteY5" fmla="*/ 66900 h 488177"/>
              <a:gd name="connsiteX0" fmla="*/ 38445 w 774069"/>
              <a:gd name="connsiteY0" fmla="*/ 60424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38445 w 774069"/>
              <a:gd name="connsiteY5" fmla="*/ 60424 h 488177"/>
              <a:gd name="connsiteX0" fmla="*/ 41425 w 774069"/>
              <a:gd name="connsiteY0" fmla="*/ 26751 h 488177"/>
              <a:gd name="connsiteX1" fmla="*/ 590875 w 774069"/>
              <a:gd name="connsiteY1" fmla="*/ 0 h 488177"/>
              <a:gd name="connsiteX2" fmla="*/ 774069 w 774069"/>
              <a:gd name="connsiteY2" fmla="*/ 162443 h 488177"/>
              <a:gd name="connsiteX3" fmla="*/ 589688 w 774069"/>
              <a:gd name="connsiteY3" fmla="*/ 488177 h 488177"/>
              <a:gd name="connsiteX4" fmla="*/ 0 w 774069"/>
              <a:gd name="connsiteY4" fmla="*/ 425843 h 488177"/>
              <a:gd name="connsiteX5" fmla="*/ 41425 w 774069"/>
              <a:gd name="connsiteY5" fmla="*/ 26751 h 48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069" h="488177">
                <a:moveTo>
                  <a:pt x="41425" y="26751"/>
                </a:moveTo>
                <a:lnTo>
                  <a:pt x="590875" y="0"/>
                </a:lnTo>
                <a:lnTo>
                  <a:pt x="774069" y="162443"/>
                </a:lnTo>
                <a:lnTo>
                  <a:pt x="589688" y="488177"/>
                </a:lnTo>
                <a:lnTo>
                  <a:pt x="0" y="425843"/>
                </a:lnTo>
                <a:lnTo>
                  <a:pt x="41425" y="2675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3" name="Kombinationstegning 2">
            <a:extLst>
              <a:ext uri="{FF2B5EF4-FFF2-40B4-BE49-F238E27FC236}">
                <a16:creationId xmlns:a16="http://schemas.microsoft.com/office/drawing/2014/main" id="{BDA8DC23-4C7F-8F4E-B6C3-A4F65E9BD80E}"/>
              </a:ext>
            </a:extLst>
          </p:cNvPr>
          <p:cNvSpPr/>
          <p:nvPr/>
        </p:nvSpPr>
        <p:spPr>
          <a:xfrm>
            <a:off x="4397375" y="908050"/>
            <a:ext cx="4346575" cy="4014788"/>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182994 w 707010"/>
              <a:gd name="connsiteY0" fmla="*/ 0 h 571511"/>
              <a:gd name="connsiteX1" fmla="*/ 622169 w 707010"/>
              <a:gd name="connsiteY1" fmla="*/ 100171 h 571511"/>
              <a:gd name="connsiteX2" fmla="*/ 707010 w 707010"/>
              <a:gd name="connsiteY2" fmla="*/ 486670 h 571511"/>
              <a:gd name="connsiteX3" fmla="*/ 367646 w 707010"/>
              <a:gd name="connsiteY3" fmla="*/ 571511 h 571511"/>
              <a:gd name="connsiteX4" fmla="*/ 0 w 707010"/>
              <a:gd name="connsiteY4" fmla="*/ 364122 h 571511"/>
              <a:gd name="connsiteX5" fmla="*/ 182994 w 707010"/>
              <a:gd name="connsiteY5" fmla="*/ 0 h 571511"/>
              <a:gd name="connsiteX0" fmla="*/ 182994 w 745755"/>
              <a:gd name="connsiteY0" fmla="*/ 0 h 571511"/>
              <a:gd name="connsiteX1" fmla="*/ 622169 w 745755"/>
              <a:gd name="connsiteY1" fmla="*/ 100171 h 571511"/>
              <a:gd name="connsiteX2" fmla="*/ 745755 w 745755"/>
              <a:gd name="connsiteY2" fmla="*/ 485375 h 571511"/>
              <a:gd name="connsiteX3" fmla="*/ 367646 w 745755"/>
              <a:gd name="connsiteY3" fmla="*/ 571511 h 571511"/>
              <a:gd name="connsiteX4" fmla="*/ 0 w 745755"/>
              <a:gd name="connsiteY4" fmla="*/ 364122 h 571511"/>
              <a:gd name="connsiteX5" fmla="*/ 182994 w 745755"/>
              <a:gd name="connsiteY5" fmla="*/ 0 h 571511"/>
              <a:gd name="connsiteX0" fmla="*/ 182994 w 745755"/>
              <a:gd name="connsiteY0" fmla="*/ 0 h 571511"/>
              <a:gd name="connsiteX1" fmla="*/ 657934 w 745755"/>
              <a:gd name="connsiteY1" fmla="*/ 110532 h 571511"/>
              <a:gd name="connsiteX2" fmla="*/ 745755 w 745755"/>
              <a:gd name="connsiteY2" fmla="*/ 485375 h 571511"/>
              <a:gd name="connsiteX3" fmla="*/ 367646 w 745755"/>
              <a:gd name="connsiteY3" fmla="*/ 571511 h 571511"/>
              <a:gd name="connsiteX4" fmla="*/ 0 w 745755"/>
              <a:gd name="connsiteY4" fmla="*/ 364122 h 571511"/>
              <a:gd name="connsiteX5" fmla="*/ 182994 w 745755"/>
              <a:gd name="connsiteY5" fmla="*/ 0 h 571511"/>
              <a:gd name="connsiteX0" fmla="*/ 182994 w 745755"/>
              <a:gd name="connsiteY0" fmla="*/ 0 h 589643"/>
              <a:gd name="connsiteX1" fmla="*/ 657934 w 745755"/>
              <a:gd name="connsiteY1" fmla="*/ 128664 h 589643"/>
              <a:gd name="connsiteX2" fmla="*/ 745755 w 745755"/>
              <a:gd name="connsiteY2" fmla="*/ 503507 h 589643"/>
              <a:gd name="connsiteX3" fmla="*/ 367646 w 745755"/>
              <a:gd name="connsiteY3" fmla="*/ 589643 h 589643"/>
              <a:gd name="connsiteX4" fmla="*/ 0 w 745755"/>
              <a:gd name="connsiteY4" fmla="*/ 382254 h 589643"/>
              <a:gd name="connsiteX5" fmla="*/ 182994 w 745755"/>
              <a:gd name="connsiteY5" fmla="*/ 0 h 589643"/>
              <a:gd name="connsiteX0" fmla="*/ 166602 w 745755"/>
              <a:gd name="connsiteY0" fmla="*/ 0 h 600004"/>
              <a:gd name="connsiteX1" fmla="*/ 657934 w 745755"/>
              <a:gd name="connsiteY1" fmla="*/ 139025 h 600004"/>
              <a:gd name="connsiteX2" fmla="*/ 745755 w 745755"/>
              <a:gd name="connsiteY2" fmla="*/ 513868 h 600004"/>
              <a:gd name="connsiteX3" fmla="*/ 367646 w 745755"/>
              <a:gd name="connsiteY3" fmla="*/ 600004 h 600004"/>
              <a:gd name="connsiteX4" fmla="*/ 0 w 745755"/>
              <a:gd name="connsiteY4" fmla="*/ 392615 h 600004"/>
              <a:gd name="connsiteX5" fmla="*/ 166602 w 745755"/>
              <a:gd name="connsiteY5" fmla="*/ 0 h 600004"/>
              <a:gd name="connsiteX0" fmla="*/ 139778 w 745755"/>
              <a:gd name="connsiteY0" fmla="*/ 0 h 614250"/>
              <a:gd name="connsiteX1" fmla="*/ 657934 w 745755"/>
              <a:gd name="connsiteY1" fmla="*/ 153271 h 614250"/>
              <a:gd name="connsiteX2" fmla="*/ 745755 w 745755"/>
              <a:gd name="connsiteY2" fmla="*/ 528114 h 614250"/>
              <a:gd name="connsiteX3" fmla="*/ 367646 w 745755"/>
              <a:gd name="connsiteY3" fmla="*/ 614250 h 614250"/>
              <a:gd name="connsiteX4" fmla="*/ 0 w 745755"/>
              <a:gd name="connsiteY4" fmla="*/ 406861 h 614250"/>
              <a:gd name="connsiteX5" fmla="*/ 139778 w 745755"/>
              <a:gd name="connsiteY5" fmla="*/ 0 h 614250"/>
              <a:gd name="connsiteX0" fmla="*/ 159151 w 765128"/>
              <a:gd name="connsiteY0" fmla="*/ 0 h 614250"/>
              <a:gd name="connsiteX1" fmla="*/ 677307 w 765128"/>
              <a:gd name="connsiteY1" fmla="*/ 153271 h 614250"/>
              <a:gd name="connsiteX2" fmla="*/ 765128 w 765128"/>
              <a:gd name="connsiteY2" fmla="*/ 528114 h 614250"/>
              <a:gd name="connsiteX3" fmla="*/ 387019 w 765128"/>
              <a:gd name="connsiteY3" fmla="*/ 614250 h 614250"/>
              <a:gd name="connsiteX4" fmla="*/ 0 w 765128"/>
              <a:gd name="connsiteY4" fmla="*/ 387434 h 614250"/>
              <a:gd name="connsiteX5" fmla="*/ 159151 w 765128"/>
              <a:gd name="connsiteY5" fmla="*/ 0 h 61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128" h="614250">
                <a:moveTo>
                  <a:pt x="159151" y="0"/>
                </a:moveTo>
                <a:lnTo>
                  <a:pt x="677307" y="153271"/>
                </a:lnTo>
                <a:lnTo>
                  <a:pt x="765128" y="528114"/>
                </a:lnTo>
                <a:lnTo>
                  <a:pt x="387019" y="614250"/>
                </a:lnTo>
                <a:lnTo>
                  <a:pt x="0" y="387434"/>
                </a:lnTo>
                <a:lnTo>
                  <a:pt x="15915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4" name="Kombinationstegning 3">
            <a:extLst>
              <a:ext uri="{FF2B5EF4-FFF2-40B4-BE49-F238E27FC236}">
                <a16:creationId xmlns:a16="http://schemas.microsoft.com/office/drawing/2014/main" id="{981C14B9-B901-BF42-A632-5A4D0CD8832F}"/>
              </a:ext>
            </a:extLst>
          </p:cNvPr>
          <p:cNvSpPr/>
          <p:nvPr/>
        </p:nvSpPr>
        <p:spPr>
          <a:xfrm>
            <a:off x="1465263" y="2809875"/>
            <a:ext cx="4149725" cy="2736850"/>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 name="connsiteX0" fmla="*/ 254524 w 873913"/>
              <a:gd name="connsiteY0" fmla="*/ 0 h 584462"/>
              <a:gd name="connsiteX1" fmla="*/ 622169 w 873913"/>
              <a:gd name="connsiteY1" fmla="*/ 113122 h 584462"/>
              <a:gd name="connsiteX2" fmla="*/ 873913 w 873913"/>
              <a:gd name="connsiteY2" fmla="*/ 357157 h 584462"/>
              <a:gd name="connsiteX3" fmla="*/ 367646 w 873913"/>
              <a:gd name="connsiteY3" fmla="*/ 584462 h 584462"/>
              <a:gd name="connsiteX4" fmla="*/ 0 w 873913"/>
              <a:gd name="connsiteY4" fmla="*/ 377073 h 584462"/>
              <a:gd name="connsiteX5" fmla="*/ 254524 w 873913"/>
              <a:gd name="connsiteY5" fmla="*/ 0 h 584462"/>
              <a:gd name="connsiteX0" fmla="*/ 254524 w 873913"/>
              <a:gd name="connsiteY0" fmla="*/ 0 h 467901"/>
              <a:gd name="connsiteX1" fmla="*/ 622169 w 873913"/>
              <a:gd name="connsiteY1" fmla="*/ 113122 h 467901"/>
              <a:gd name="connsiteX2" fmla="*/ 873913 w 873913"/>
              <a:gd name="connsiteY2" fmla="*/ 357157 h 467901"/>
              <a:gd name="connsiteX3" fmla="*/ 370626 w 873913"/>
              <a:gd name="connsiteY3" fmla="*/ 467901 h 467901"/>
              <a:gd name="connsiteX4" fmla="*/ 0 w 873913"/>
              <a:gd name="connsiteY4" fmla="*/ 377073 h 467901"/>
              <a:gd name="connsiteX5" fmla="*/ 254524 w 873913"/>
              <a:gd name="connsiteY5" fmla="*/ 0 h 467901"/>
              <a:gd name="connsiteX0" fmla="*/ 254524 w 873913"/>
              <a:gd name="connsiteY0" fmla="*/ 0 h 467901"/>
              <a:gd name="connsiteX1" fmla="*/ 647503 w 873913"/>
              <a:gd name="connsiteY1" fmla="*/ 66497 h 467901"/>
              <a:gd name="connsiteX2" fmla="*/ 873913 w 873913"/>
              <a:gd name="connsiteY2" fmla="*/ 357157 h 467901"/>
              <a:gd name="connsiteX3" fmla="*/ 370626 w 873913"/>
              <a:gd name="connsiteY3" fmla="*/ 467901 h 467901"/>
              <a:gd name="connsiteX4" fmla="*/ 0 w 873913"/>
              <a:gd name="connsiteY4" fmla="*/ 377073 h 467901"/>
              <a:gd name="connsiteX5" fmla="*/ 254524 w 873913"/>
              <a:gd name="connsiteY5" fmla="*/ 0 h 467901"/>
              <a:gd name="connsiteX0" fmla="*/ 181504 w 873913"/>
              <a:gd name="connsiteY0" fmla="*/ 0 h 421276"/>
              <a:gd name="connsiteX1" fmla="*/ 647503 w 873913"/>
              <a:gd name="connsiteY1" fmla="*/ 19872 h 421276"/>
              <a:gd name="connsiteX2" fmla="*/ 873913 w 873913"/>
              <a:gd name="connsiteY2" fmla="*/ 310532 h 421276"/>
              <a:gd name="connsiteX3" fmla="*/ 370626 w 873913"/>
              <a:gd name="connsiteY3" fmla="*/ 421276 h 421276"/>
              <a:gd name="connsiteX4" fmla="*/ 0 w 873913"/>
              <a:gd name="connsiteY4" fmla="*/ 330448 h 421276"/>
              <a:gd name="connsiteX5" fmla="*/ 181504 w 873913"/>
              <a:gd name="connsiteY5" fmla="*/ 0 h 421276"/>
              <a:gd name="connsiteX0" fmla="*/ 208328 w 900737"/>
              <a:gd name="connsiteY0" fmla="*/ 0 h 421276"/>
              <a:gd name="connsiteX1" fmla="*/ 674327 w 900737"/>
              <a:gd name="connsiteY1" fmla="*/ 19872 h 421276"/>
              <a:gd name="connsiteX2" fmla="*/ 900737 w 900737"/>
              <a:gd name="connsiteY2" fmla="*/ 310532 h 421276"/>
              <a:gd name="connsiteX3" fmla="*/ 397450 w 900737"/>
              <a:gd name="connsiteY3" fmla="*/ 421276 h 421276"/>
              <a:gd name="connsiteX4" fmla="*/ 0 w 900737"/>
              <a:gd name="connsiteY4" fmla="*/ 259216 h 421276"/>
              <a:gd name="connsiteX5" fmla="*/ 208328 w 900737"/>
              <a:gd name="connsiteY5" fmla="*/ 0 h 421276"/>
              <a:gd name="connsiteX0" fmla="*/ 208328 w 900737"/>
              <a:gd name="connsiteY0" fmla="*/ 0 h 399259"/>
              <a:gd name="connsiteX1" fmla="*/ 674327 w 900737"/>
              <a:gd name="connsiteY1" fmla="*/ 19872 h 399259"/>
              <a:gd name="connsiteX2" fmla="*/ 900737 w 900737"/>
              <a:gd name="connsiteY2" fmla="*/ 310532 h 399259"/>
              <a:gd name="connsiteX3" fmla="*/ 397450 w 900737"/>
              <a:gd name="connsiteY3" fmla="*/ 399259 h 399259"/>
              <a:gd name="connsiteX4" fmla="*/ 0 w 900737"/>
              <a:gd name="connsiteY4" fmla="*/ 259216 h 399259"/>
              <a:gd name="connsiteX5" fmla="*/ 208328 w 900737"/>
              <a:gd name="connsiteY5" fmla="*/ 0 h 399259"/>
              <a:gd name="connsiteX0" fmla="*/ 151700 w 844109"/>
              <a:gd name="connsiteY0" fmla="*/ 0 h 399259"/>
              <a:gd name="connsiteX1" fmla="*/ 617699 w 844109"/>
              <a:gd name="connsiteY1" fmla="*/ 19872 h 399259"/>
              <a:gd name="connsiteX2" fmla="*/ 844109 w 844109"/>
              <a:gd name="connsiteY2" fmla="*/ 310532 h 399259"/>
              <a:gd name="connsiteX3" fmla="*/ 340822 w 844109"/>
              <a:gd name="connsiteY3" fmla="*/ 399259 h 399259"/>
              <a:gd name="connsiteX4" fmla="*/ 0 w 844109"/>
              <a:gd name="connsiteY4" fmla="*/ 270872 h 399259"/>
              <a:gd name="connsiteX5" fmla="*/ 151700 w 844109"/>
              <a:gd name="connsiteY5" fmla="*/ 0 h 399259"/>
              <a:gd name="connsiteX0" fmla="*/ 151700 w 753206"/>
              <a:gd name="connsiteY0" fmla="*/ 0 h 399259"/>
              <a:gd name="connsiteX1" fmla="*/ 617699 w 753206"/>
              <a:gd name="connsiteY1" fmla="*/ 19872 h 399259"/>
              <a:gd name="connsiteX2" fmla="*/ 753206 w 753206"/>
              <a:gd name="connsiteY2" fmla="*/ 309237 h 399259"/>
              <a:gd name="connsiteX3" fmla="*/ 340822 w 753206"/>
              <a:gd name="connsiteY3" fmla="*/ 399259 h 399259"/>
              <a:gd name="connsiteX4" fmla="*/ 0 w 753206"/>
              <a:gd name="connsiteY4" fmla="*/ 270872 h 399259"/>
              <a:gd name="connsiteX5" fmla="*/ 151700 w 753206"/>
              <a:gd name="connsiteY5" fmla="*/ 0 h 399259"/>
              <a:gd name="connsiteX0" fmla="*/ 151700 w 753206"/>
              <a:gd name="connsiteY0" fmla="*/ 0 h 399259"/>
              <a:gd name="connsiteX1" fmla="*/ 617699 w 753206"/>
              <a:gd name="connsiteY1" fmla="*/ 19872 h 399259"/>
              <a:gd name="connsiteX2" fmla="*/ 753206 w 753206"/>
              <a:gd name="connsiteY2" fmla="*/ 309237 h 399259"/>
              <a:gd name="connsiteX3" fmla="*/ 340822 w 753206"/>
              <a:gd name="connsiteY3" fmla="*/ 399259 h 399259"/>
              <a:gd name="connsiteX4" fmla="*/ 0 w 753206"/>
              <a:gd name="connsiteY4" fmla="*/ 270872 h 399259"/>
              <a:gd name="connsiteX5" fmla="*/ 66078 w 753206"/>
              <a:gd name="connsiteY5" fmla="*/ 146571 h 399259"/>
              <a:gd name="connsiteX6" fmla="*/ 151700 w 753206"/>
              <a:gd name="connsiteY6" fmla="*/ 0 h 399259"/>
              <a:gd name="connsiteX0" fmla="*/ 151700 w 753206"/>
              <a:gd name="connsiteY0" fmla="*/ 0 h 399259"/>
              <a:gd name="connsiteX1" fmla="*/ 617699 w 753206"/>
              <a:gd name="connsiteY1" fmla="*/ 19872 h 399259"/>
              <a:gd name="connsiteX2" fmla="*/ 753206 w 753206"/>
              <a:gd name="connsiteY2" fmla="*/ 309237 h 399259"/>
              <a:gd name="connsiteX3" fmla="*/ 340822 w 753206"/>
              <a:gd name="connsiteY3" fmla="*/ 399259 h 399259"/>
              <a:gd name="connsiteX4" fmla="*/ 0 w 753206"/>
              <a:gd name="connsiteY4" fmla="*/ 270872 h 399259"/>
              <a:gd name="connsiteX5" fmla="*/ 19882 w 753206"/>
              <a:gd name="connsiteY5" fmla="*/ 149161 h 399259"/>
              <a:gd name="connsiteX6" fmla="*/ 151700 w 753206"/>
              <a:gd name="connsiteY6" fmla="*/ 0 h 399259"/>
              <a:gd name="connsiteX0" fmla="*/ 131818 w 733324"/>
              <a:gd name="connsiteY0" fmla="*/ 0 h 399259"/>
              <a:gd name="connsiteX1" fmla="*/ 597817 w 733324"/>
              <a:gd name="connsiteY1" fmla="*/ 19872 h 399259"/>
              <a:gd name="connsiteX2" fmla="*/ 733324 w 733324"/>
              <a:gd name="connsiteY2" fmla="*/ 309237 h 399259"/>
              <a:gd name="connsiteX3" fmla="*/ 320940 w 733324"/>
              <a:gd name="connsiteY3" fmla="*/ 399259 h 399259"/>
              <a:gd name="connsiteX4" fmla="*/ 45687 w 733324"/>
              <a:gd name="connsiteY4" fmla="*/ 347284 h 399259"/>
              <a:gd name="connsiteX5" fmla="*/ 0 w 733324"/>
              <a:gd name="connsiteY5" fmla="*/ 149161 h 399259"/>
              <a:gd name="connsiteX6" fmla="*/ 131818 w 733324"/>
              <a:gd name="connsiteY6" fmla="*/ 0 h 399259"/>
              <a:gd name="connsiteX0" fmla="*/ 131818 w 733324"/>
              <a:gd name="connsiteY0" fmla="*/ 0 h 409620"/>
              <a:gd name="connsiteX1" fmla="*/ 597817 w 733324"/>
              <a:gd name="connsiteY1" fmla="*/ 19872 h 409620"/>
              <a:gd name="connsiteX2" fmla="*/ 733324 w 733324"/>
              <a:gd name="connsiteY2" fmla="*/ 309237 h 409620"/>
              <a:gd name="connsiteX3" fmla="*/ 559373 w 733324"/>
              <a:gd name="connsiteY3" fmla="*/ 409620 h 409620"/>
              <a:gd name="connsiteX4" fmla="*/ 45687 w 733324"/>
              <a:gd name="connsiteY4" fmla="*/ 347284 h 409620"/>
              <a:gd name="connsiteX5" fmla="*/ 0 w 733324"/>
              <a:gd name="connsiteY5" fmla="*/ 149161 h 409620"/>
              <a:gd name="connsiteX6" fmla="*/ 131818 w 733324"/>
              <a:gd name="connsiteY6" fmla="*/ 0 h 409620"/>
              <a:gd name="connsiteX0" fmla="*/ 131818 w 772069"/>
              <a:gd name="connsiteY0" fmla="*/ 0 h 409620"/>
              <a:gd name="connsiteX1" fmla="*/ 597817 w 772069"/>
              <a:gd name="connsiteY1" fmla="*/ 19872 h 409620"/>
              <a:gd name="connsiteX2" fmla="*/ 772069 w 772069"/>
              <a:gd name="connsiteY2" fmla="*/ 266498 h 409620"/>
              <a:gd name="connsiteX3" fmla="*/ 559373 w 772069"/>
              <a:gd name="connsiteY3" fmla="*/ 409620 h 409620"/>
              <a:gd name="connsiteX4" fmla="*/ 45687 w 772069"/>
              <a:gd name="connsiteY4" fmla="*/ 347284 h 409620"/>
              <a:gd name="connsiteX5" fmla="*/ 0 w 772069"/>
              <a:gd name="connsiteY5" fmla="*/ 149161 h 409620"/>
              <a:gd name="connsiteX6" fmla="*/ 131818 w 772069"/>
              <a:gd name="connsiteY6" fmla="*/ 0 h 409620"/>
              <a:gd name="connsiteX0" fmla="*/ 131818 w 772069"/>
              <a:gd name="connsiteY0" fmla="*/ 0 h 409620"/>
              <a:gd name="connsiteX1" fmla="*/ 597817 w 772069"/>
              <a:gd name="connsiteY1" fmla="*/ 8216 h 409620"/>
              <a:gd name="connsiteX2" fmla="*/ 772069 w 772069"/>
              <a:gd name="connsiteY2" fmla="*/ 266498 h 409620"/>
              <a:gd name="connsiteX3" fmla="*/ 559373 w 772069"/>
              <a:gd name="connsiteY3" fmla="*/ 409620 h 409620"/>
              <a:gd name="connsiteX4" fmla="*/ 45687 w 772069"/>
              <a:gd name="connsiteY4" fmla="*/ 347284 h 409620"/>
              <a:gd name="connsiteX5" fmla="*/ 0 w 772069"/>
              <a:gd name="connsiteY5" fmla="*/ 149161 h 409620"/>
              <a:gd name="connsiteX6" fmla="*/ 131818 w 772069"/>
              <a:gd name="connsiteY6" fmla="*/ 0 h 409620"/>
              <a:gd name="connsiteX0" fmla="*/ 142249 w 772069"/>
              <a:gd name="connsiteY0" fmla="*/ 0 h 418686"/>
              <a:gd name="connsiteX1" fmla="*/ 597817 w 772069"/>
              <a:gd name="connsiteY1" fmla="*/ 17282 h 418686"/>
              <a:gd name="connsiteX2" fmla="*/ 772069 w 772069"/>
              <a:gd name="connsiteY2" fmla="*/ 275564 h 418686"/>
              <a:gd name="connsiteX3" fmla="*/ 559373 w 772069"/>
              <a:gd name="connsiteY3" fmla="*/ 418686 h 418686"/>
              <a:gd name="connsiteX4" fmla="*/ 45687 w 772069"/>
              <a:gd name="connsiteY4" fmla="*/ 356350 h 418686"/>
              <a:gd name="connsiteX5" fmla="*/ 0 w 772069"/>
              <a:gd name="connsiteY5" fmla="*/ 158227 h 418686"/>
              <a:gd name="connsiteX6" fmla="*/ 142249 w 772069"/>
              <a:gd name="connsiteY6" fmla="*/ 0 h 418686"/>
              <a:gd name="connsiteX0" fmla="*/ 142249 w 730343"/>
              <a:gd name="connsiteY0" fmla="*/ 0 h 418686"/>
              <a:gd name="connsiteX1" fmla="*/ 597817 w 730343"/>
              <a:gd name="connsiteY1" fmla="*/ 17282 h 418686"/>
              <a:gd name="connsiteX2" fmla="*/ 730343 w 730343"/>
              <a:gd name="connsiteY2" fmla="*/ 287220 h 418686"/>
              <a:gd name="connsiteX3" fmla="*/ 559373 w 730343"/>
              <a:gd name="connsiteY3" fmla="*/ 418686 h 418686"/>
              <a:gd name="connsiteX4" fmla="*/ 45687 w 730343"/>
              <a:gd name="connsiteY4" fmla="*/ 356350 h 418686"/>
              <a:gd name="connsiteX5" fmla="*/ 0 w 730343"/>
              <a:gd name="connsiteY5" fmla="*/ 158227 h 418686"/>
              <a:gd name="connsiteX6" fmla="*/ 142249 w 730343"/>
              <a:gd name="connsiteY6" fmla="*/ 0 h 418686"/>
              <a:gd name="connsiteX0" fmla="*/ 142249 w 730343"/>
              <a:gd name="connsiteY0" fmla="*/ 0 h 418686"/>
              <a:gd name="connsiteX1" fmla="*/ 597817 w 730343"/>
              <a:gd name="connsiteY1" fmla="*/ 17282 h 418686"/>
              <a:gd name="connsiteX2" fmla="*/ 730343 w 730343"/>
              <a:gd name="connsiteY2" fmla="*/ 287220 h 418686"/>
              <a:gd name="connsiteX3" fmla="*/ 559373 w 730343"/>
              <a:gd name="connsiteY3" fmla="*/ 418686 h 418686"/>
              <a:gd name="connsiteX4" fmla="*/ 47177 w 730343"/>
              <a:gd name="connsiteY4" fmla="*/ 382252 h 418686"/>
              <a:gd name="connsiteX5" fmla="*/ 0 w 730343"/>
              <a:gd name="connsiteY5" fmla="*/ 158227 h 418686"/>
              <a:gd name="connsiteX6" fmla="*/ 142249 w 730343"/>
              <a:gd name="connsiteY6" fmla="*/ 0 h 41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343" h="418686">
                <a:moveTo>
                  <a:pt x="142249" y="0"/>
                </a:moveTo>
                <a:lnTo>
                  <a:pt x="597817" y="17282"/>
                </a:lnTo>
                <a:lnTo>
                  <a:pt x="730343" y="287220"/>
                </a:lnTo>
                <a:lnTo>
                  <a:pt x="559373" y="418686"/>
                </a:lnTo>
                <a:lnTo>
                  <a:pt x="47177" y="382252"/>
                </a:lnTo>
                <a:lnTo>
                  <a:pt x="0" y="158227"/>
                </a:lnTo>
                <a:lnTo>
                  <a:pt x="14224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grpSp>
        <p:nvGrpSpPr>
          <p:cNvPr id="72710" name="Grupper 29">
            <a:extLst>
              <a:ext uri="{FF2B5EF4-FFF2-40B4-BE49-F238E27FC236}">
                <a16:creationId xmlns:a16="http://schemas.microsoft.com/office/drawing/2014/main" id="{8F8BE0B3-53BB-B699-E552-B5492C704827}"/>
              </a:ext>
            </a:extLst>
          </p:cNvPr>
          <p:cNvGrpSpPr>
            <a:grpSpLocks/>
          </p:cNvGrpSpPr>
          <p:nvPr/>
        </p:nvGrpSpPr>
        <p:grpSpPr bwMode="auto">
          <a:xfrm>
            <a:off x="684213" y="447675"/>
            <a:ext cx="476250" cy="385763"/>
            <a:chOff x="469947" y="548187"/>
            <a:chExt cx="476823" cy="384501"/>
          </a:xfrm>
        </p:grpSpPr>
        <p:sp>
          <p:nvSpPr>
            <p:cNvPr id="7" name="Kombinationstegning 6">
              <a:extLst>
                <a:ext uri="{FF2B5EF4-FFF2-40B4-BE49-F238E27FC236}">
                  <a16:creationId xmlns:a16="http://schemas.microsoft.com/office/drawing/2014/main" id="{E87B849E-A68D-274F-A302-2FD7859FB0D8}"/>
                </a:ext>
              </a:extLst>
            </p:cNvPr>
            <p:cNvSpPr/>
            <p:nvPr/>
          </p:nvSpPr>
          <p:spPr>
            <a:xfrm>
              <a:off x="469947" y="548187"/>
              <a:ext cx="465697" cy="384501"/>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2745" name="Tekstfelt 7">
              <a:extLst>
                <a:ext uri="{FF2B5EF4-FFF2-40B4-BE49-F238E27FC236}">
                  <a16:creationId xmlns:a16="http://schemas.microsoft.com/office/drawing/2014/main" id="{540E2CB2-DF85-8A10-1B41-05AA1D033955}"/>
                </a:ext>
              </a:extLst>
            </p:cNvPr>
            <p:cNvSpPr txBox="1">
              <a:spLocks noChangeArrowheads="1"/>
            </p:cNvSpPr>
            <p:nvPr/>
          </p:nvSpPr>
          <p:spPr bwMode="auto">
            <a:xfrm>
              <a:off x="503957" y="626916"/>
              <a:ext cx="442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chemeClr val="bg1"/>
                  </a:solidFill>
                </a:rPr>
                <a:t>1</a:t>
              </a:r>
            </a:p>
          </p:txBody>
        </p:sp>
      </p:grpSp>
      <p:grpSp>
        <p:nvGrpSpPr>
          <p:cNvPr id="72711" name="Grupper 28">
            <a:extLst>
              <a:ext uri="{FF2B5EF4-FFF2-40B4-BE49-F238E27FC236}">
                <a16:creationId xmlns:a16="http://schemas.microsoft.com/office/drawing/2014/main" id="{C4D84D6A-14D6-89C8-9949-62F0F83755B7}"/>
              </a:ext>
            </a:extLst>
          </p:cNvPr>
          <p:cNvGrpSpPr>
            <a:grpSpLocks/>
          </p:cNvGrpSpPr>
          <p:nvPr/>
        </p:nvGrpSpPr>
        <p:grpSpPr bwMode="auto">
          <a:xfrm>
            <a:off x="1706563" y="2987675"/>
            <a:ext cx="476250" cy="384175"/>
            <a:chOff x="2226753" y="2972752"/>
            <a:chExt cx="476823" cy="384501"/>
          </a:xfrm>
        </p:grpSpPr>
        <p:sp>
          <p:nvSpPr>
            <p:cNvPr id="18" name="Kombinationstegning 17">
              <a:extLst>
                <a:ext uri="{FF2B5EF4-FFF2-40B4-BE49-F238E27FC236}">
                  <a16:creationId xmlns:a16="http://schemas.microsoft.com/office/drawing/2014/main" id="{6E8ABD67-EE3E-8B46-9D49-1783F831ECE2}"/>
                </a:ext>
              </a:extLst>
            </p:cNvPr>
            <p:cNvSpPr/>
            <p:nvPr/>
          </p:nvSpPr>
          <p:spPr>
            <a:xfrm>
              <a:off x="2226753" y="2972752"/>
              <a:ext cx="465697" cy="384501"/>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2743" name="Tekstfelt 18">
              <a:extLst>
                <a:ext uri="{FF2B5EF4-FFF2-40B4-BE49-F238E27FC236}">
                  <a16:creationId xmlns:a16="http://schemas.microsoft.com/office/drawing/2014/main" id="{7401CF1F-3BB6-73E4-333D-F24E5C21C859}"/>
                </a:ext>
              </a:extLst>
            </p:cNvPr>
            <p:cNvSpPr txBox="1">
              <a:spLocks noChangeArrowheads="1"/>
            </p:cNvSpPr>
            <p:nvPr/>
          </p:nvSpPr>
          <p:spPr bwMode="auto">
            <a:xfrm>
              <a:off x="2260763" y="3051481"/>
              <a:ext cx="442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chemeClr val="bg1"/>
                  </a:solidFill>
                </a:rPr>
                <a:t>2</a:t>
              </a:r>
            </a:p>
          </p:txBody>
        </p:sp>
      </p:grpSp>
      <p:grpSp>
        <p:nvGrpSpPr>
          <p:cNvPr id="72712" name="Grupper 27">
            <a:extLst>
              <a:ext uri="{FF2B5EF4-FFF2-40B4-BE49-F238E27FC236}">
                <a16:creationId xmlns:a16="http://schemas.microsoft.com/office/drawing/2014/main" id="{A37CBFF1-89D1-1C34-E9B1-55AD372096F0}"/>
              </a:ext>
            </a:extLst>
          </p:cNvPr>
          <p:cNvGrpSpPr>
            <a:grpSpLocks/>
          </p:cNvGrpSpPr>
          <p:nvPr/>
        </p:nvGrpSpPr>
        <p:grpSpPr bwMode="auto">
          <a:xfrm>
            <a:off x="4821238" y="1497013"/>
            <a:ext cx="476250" cy="385762"/>
            <a:chOff x="5250770" y="1167045"/>
            <a:chExt cx="476823" cy="384501"/>
          </a:xfrm>
        </p:grpSpPr>
        <p:sp>
          <p:nvSpPr>
            <p:cNvPr id="21" name="Kombinationstegning 20">
              <a:extLst>
                <a:ext uri="{FF2B5EF4-FFF2-40B4-BE49-F238E27FC236}">
                  <a16:creationId xmlns:a16="http://schemas.microsoft.com/office/drawing/2014/main" id="{FA68D83B-794C-4145-ACDD-E2566107E654}"/>
                </a:ext>
              </a:extLst>
            </p:cNvPr>
            <p:cNvSpPr/>
            <p:nvPr/>
          </p:nvSpPr>
          <p:spPr>
            <a:xfrm>
              <a:off x="5250770" y="1167045"/>
              <a:ext cx="465697" cy="384501"/>
            </a:xfrm>
            <a:custGeom>
              <a:avLst/>
              <a:gdLst>
                <a:gd name="connsiteX0" fmla="*/ 254524 w 707010"/>
                <a:gd name="connsiteY0" fmla="*/ 0 h 584462"/>
                <a:gd name="connsiteX1" fmla="*/ 622169 w 707010"/>
                <a:gd name="connsiteY1" fmla="*/ 113122 h 584462"/>
                <a:gd name="connsiteX2" fmla="*/ 707010 w 707010"/>
                <a:gd name="connsiteY2" fmla="*/ 499621 h 584462"/>
                <a:gd name="connsiteX3" fmla="*/ 367646 w 707010"/>
                <a:gd name="connsiteY3" fmla="*/ 584462 h 584462"/>
                <a:gd name="connsiteX4" fmla="*/ 0 w 707010"/>
                <a:gd name="connsiteY4" fmla="*/ 377073 h 584462"/>
                <a:gd name="connsiteX5" fmla="*/ 254524 w 707010"/>
                <a:gd name="connsiteY5" fmla="*/ 0 h 5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010" h="584462">
                  <a:moveTo>
                    <a:pt x="254524" y="0"/>
                  </a:moveTo>
                  <a:lnTo>
                    <a:pt x="622169" y="113122"/>
                  </a:lnTo>
                  <a:lnTo>
                    <a:pt x="707010" y="499621"/>
                  </a:lnTo>
                  <a:lnTo>
                    <a:pt x="367646" y="584462"/>
                  </a:lnTo>
                  <a:lnTo>
                    <a:pt x="0" y="377073"/>
                  </a:lnTo>
                  <a:lnTo>
                    <a:pt x="2545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endParaRPr lang="da-DK" sz="1404"/>
            </a:p>
          </p:txBody>
        </p:sp>
        <p:sp>
          <p:nvSpPr>
            <p:cNvPr id="72741" name="Tekstfelt 21">
              <a:extLst>
                <a:ext uri="{FF2B5EF4-FFF2-40B4-BE49-F238E27FC236}">
                  <a16:creationId xmlns:a16="http://schemas.microsoft.com/office/drawing/2014/main" id="{552CCF0E-564E-38FB-76C7-A5EFC4C837C8}"/>
                </a:ext>
              </a:extLst>
            </p:cNvPr>
            <p:cNvSpPr txBox="1">
              <a:spLocks noChangeArrowheads="1"/>
            </p:cNvSpPr>
            <p:nvPr/>
          </p:nvSpPr>
          <p:spPr bwMode="auto">
            <a:xfrm>
              <a:off x="5284780" y="1245774"/>
              <a:ext cx="442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algn="ctr" eaLnBrk="1" hangingPunct="1"/>
              <a:r>
                <a:rPr lang="da-DK" altLang="da-DK" sz="1600" b="1">
                  <a:solidFill>
                    <a:schemeClr val="bg1"/>
                  </a:solidFill>
                </a:rPr>
                <a:t>3</a:t>
              </a:r>
            </a:p>
          </p:txBody>
        </p:sp>
      </p:grpSp>
      <p:pic>
        <p:nvPicPr>
          <p:cNvPr id="72713" name="Billede 24">
            <a:extLst>
              <a:ext uri="{FF2B5EF4-FFF2-40B4-BE49-F238E27FC236}">
                <a16:creationId xmlns:a16="http://schemas.microsoft.com/office/drawing/2014/main" id="{7E8B1F38-0417-5D06-5F9A-BBB3DCEDC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4088" y="4056063"/>
            <a:ext cx="15875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Billede 26">
            <a:extLst>
              <a:ext uri="{FF2B5EF4-FFF2-40B4-BE49-F238E27FC236}">
                <a16:creationId xmlns:a16="http://schemas.microsoft.com/office/drawing/2014/main" id="{79E154B7-D5EF-3F2C-2A78-A5DB6A52D8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63" y="4813300"/>
            <a:ext cx="1009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5" name="Tekstfelt 30">
            <a:extLst>
              <a:ext uri="{FF2B5EF4-FFF2-40B4-BE49-F238E27FC236}">
                <a16:creationId xmlns:a16="http://schemas.microsoft.com/office/drawing/2014/main" id="{9DC9D265-1035-420E-5DCE-D842C0E43055}"/>
              </a:ext>
            </a:extLst>
          </p:cNvPr>
          <p:cNvSpPr txBox="1">
            <a:spLocks noChangeArrowheads="1"/>
          </p:cNvSpPr>
          <p:nvPr/>
        </p:nvSpPr>
        <p:spPr bwMode="auto">
          <a:xfrm>
            <a:off x="1225550" y="588963"/>
            <a:ext cx="2503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1200" b="1">
                <a:solidFill>
                  <a:schemeClr val="accent1"/>
                </a:solidFill>
                <a:ea typeface="Calibri" panose="020F0502020204030204" pitchFamily="34" charset="0"/>
                <a:cs typeface="Times New Roman" panose="02020603050405020304" pitchFamily="18" charset="0"/>
              </a:rPr>
              <a:t>UNDGÅ, AT SOCIALE OVERDRIVELSER OPSTÅR – DET VIL JEG GØRE:</a:t>
            </a:r>
          </a:p>
        </p:txBody>
      </p:sp>
      <p:sp>
        <p:nvSpPr>
          <p:cNvPr id="72716" name="Tekstfelt 31">
            <a:extLst>
              <a:ext uri="{FF2B5EF4-FFF2-40B4-BE49-F238E27FC236}">
                <a16:creationId xmlns:a16="http://schemas.microsoft.com/office/drawing/2014/main" id="{46B06711-F56F-5ED7-E413-E1169B7E1BB7}"/>
              </a:ext>
            </a:extLst>
          </p:cNvPr>
          <p:cNvSpPr txBox="1">
            <a:spLocks noChangeArrowheads="1"/>
          </p:cNvSpPr>
          <p:nvPr/>
        </p:nvSpPr>
        <p:spPr bwMode="auto">
          <a:xfrm>
            <a:off x="5394325" y="1679575"/>
            <a:ext cx="250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1200" b="1">
                <a:solidFill>
                  <a:schemeClr val="accent1"/>
                </a:solidFill>
                <a:ea typeface="Calibri" panose="020F0502020204030204" pitchFamily="34" charset="0"/>
                <a:cs typeface="Times New Roman" panose="02020603050405020304" pitchFamily="18" charset="0"/>
              </a:rPr>
              <a:t>SKAB DET GODE FÆLLESSKAB </a:t>
            </a:r>
            <a:br>
              <a:rPr lang="da-DK" altLang="da-DK" sz="1200" b="1">
                <a:solidFill>
                  <a:schemeClr val="accent1"/>
                </a:solidFill>
                <a:ea typeface="Calibri" panose="020F0502020204030204" pitchFamily="34" charset="0"/>
                <a:cs typeface="Times New Roman" panose="02020603050405020304" pitchFamily="18" charset="0"/>
              </a:rPr>
            </a:br>
            <a:r>
              <a:rPr lang="da-DK" altLang="da-DK" sz="1200" b="1">
                <a:solidFill>
                  <a:schemeClr val="accent1"/>
                </a:solidFill>
                <a:ea typeface="Calibri" panose="020F0502020204030204" pitchFamily="34" charset="0"/>
                <a:cs typeface="Times New Roman" panose="02020603050405020304" pitchFamily="18" charset="0"/>
              </a:rPr>
              <a:t>– DET VIL JEG GØRE:</a:t>
            </a:r>
          </a:p>
        </p:txBody>
      </p:sp>
      <p:sp>
        <p:nvSpPr>
          <p:cNvPr id="72717" name="Tekstfelt 32">
            <a:extLst>
              <a:ext uri="{FF2B5EF4-FFF2-40B4-BE49-F238E27FC236}">
                <a16:creationId xmlns:a16="http://schemas.microsoft.com/office/drawing/2014/main" id="{CE608D1F-60D6-272A-BE2F-1E3BA94CEFF3}"/>
              </a:ext>
            </a:extLst>
          </p:cNvPr>
          <p:cNvSpPr txBox="1">
            <a:spLocks noChangeArrowheads="1"/>
          </p:cNvSpPr>
          <p:nvPr/>
        </p:nvSpPr>
        <p:spPr bwMode="auto">
          <a:xfrm>
            <a:off x="2301875" y="3086100"/>
            <a:ext cx="250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pPr eaLnBrk="1" hangingPunct="1"/>
            <a:r>
              <a:rPr lang="da-DK" altLang="da-DK" sz="1200" b="1">
                <a:solidFill>
                  <a:schemeClr val="accent1"/>
                </a:solidFill>
                <a:ea typeface="Calibri" panose="020F0502020204030204" pitchFamily="34" charset="0"/>
                <a:cs typeface="Times New Roman" panose="02020603050405020304" pitchFamily="18" charset="0"/>
              </a:rPr>
              <a:t>SIG FRA, NÅR DU IKKE VIL VÆRE MED </a:t>
            </a:r>
            <a:br>
              <a:rPr lang="da-DK" altLang="da-DK" sz="1200" b="1">
                <a:solidFill>
                  <a:schemeClr val="accent1"/>
                </a:solidFill>
                <a:ea typeface="Calibri" panose="020F0502020204030204" pitchFamily="34" charset="0"/>
                <a:cs typeface="Times New Roman" panose="02020603050405020304" pitchFamily="18" charset="0"/>
              </a:rPr>
            </a:br>
            <a:r>
              <a:rPr lang="da-DK" altLang="da-DK" sz="1200" b="1">
                <a:solidFill>
                  <a:schemeClr val="accent1"/>
                </a:solidFill>
                <a:ea typeface="Calibri" panose="020F0502020204030204" pitchFamily="34" charset="0"/>
                <a:cs typeface="Times New Roman" panose="02020603050405020304" pitchFamily="18" charset="0"/>
              </a:rPr>
              <a:t>– DET VIL JEG GØRE:</a:t>
            </a:r>
          </a:p>
        </p:txBody>
      </p:sp>
      <p:graphicFrame>
        <p:nvGraphicFramePr>
          <p:cNvPr id="24" name="Tabel 23">
            <a:extLst>
              <a:ext uri="{FF2B5EF4-FFF2-40B4-BE49-F238E27FC236}">
                <a16:creationId xmlns:a16="http://schemas.microsoft.com/office/drawing/2014/main" id="{B7451FB0-5E83-3E4E-8F0B-E7237341DC8C}"/>
              </a:ext>
            </a:extLst>
          </p:cNvPr>
          <p:cNvGraphicFramePr>
            <a:graphicFrameLocks noGrp="1"/>
          </p:cNvGraphicFramePr>
          <p:nvPr/>
        </p:nvGraphicFramePr>
        <p:xfrm>
          <a:off x="668338" y="1214438"/>
          <a:ext cx="3302000" cy="1343025"/>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0000"/>
                    </a:ext>
                  </a:extLst>
                </a:gridCol>
              </a:tblGrid>
              <a:tr h="447675">
                <a:tc>
                  <a:txBody>
                    <a:bodyPr/>
                    <a:lstStyle/>
                    <a:p>
                      <a:r>
                        <a:rPr lang="da-DK" sz="1600" b="0">
                          <a:solidFill>
                            <a:schemeClr val="tx1"/>
                          </a:solidFill>
                        </a:rPr>
                        <a:t>1.</a:t>
                      </a:r>
                    </a:p>
                  </a:txBody>
                  <a:tcPr marL="0" marR="0" marT="36028" marB="36028">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675">
                <a:tc>
                  <a:txBody>
                    <a:bodyPr/>
                    <a:lstStyle/>
                    <a:p>
                      <a:r>
                        <a:rPr lang="da-DK" sz="1600" b="0">
                          <a:solidFill>
                            <a:schemeClr val="tx1"/>
                          </a:solidFill>
                        </a:rPr>
                        <a:t>2.</a:t>
                      </a:r>
                    </a:p>
                  </a:txBody>
                  <a:tcPr marL="0" marR="0" marT="36028" marB="360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675">
                <a:tc>
                  <a:txBody>
                    <a:bodyPr/>
                    <a:lstStyle/>
                    <a:p>
                      <a:r>
                        <a:rPr lang="da-DK" sz="1600" b="0">
                          <a:solidFill>
                            <a:schemeClr val="tx1"/>
                          </a:solidFill>
                        </a:rPr>
                        <a:t>3.</a:t>
                      </a:r>
                    </a:p>
                  </a:txBody>
                  <a:tcPr marL="0" marR="0" marT="36028" marB="360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34" name="Tabel 33">
            <a:extLst>
              <a:ext uri="{FF2B5EF4-FFF2-40B4-BE49-F238E27FC236}">
                <a16:creationId xmlns:a16="http://schemas.microsoft.com/office/drawing/2014/main" id="{C9B67C7D-2336-0544-8DFF-78AA1D0475BC}"/>
              </a:ext>
            </a:extLst>
          </p:cNvPr>
          <p:cNvGraphicFramePr>
            <a:graphicFrameLocks noGrp="1"/>
          </p:cNvGraphicFramePr>
          <p:nvPr/>
        </p:nvGraphicFramePr>
        <p:xfrm>
          <a:off x="1897063" y="3687763"/>
          <a:ext cx="3302000" cy="1341438"/>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0000"/>
                    </a:ext>
                  </a:extLst>
                </a:gridCol>
              </a:tblGrid>
              <a:tr h="447146">
                <a:tc>
                  <a:txBody>
                    <a:bodyPr/>
                    <a:lstStyle/>
                    <a:p>
                      <a:r>
                        <a:rPr lang="da-DK" sz="1600" b="0" dirty="0">
                          <a:solidFill>
                            <a:schemeClr val="bg1"/>
                          </a:solidFill>
                        </a:rPr>
                        <a:t>1.</a:t>
                      </a:r>
                    </a:p>
                  </a:txBody>
                  <a:tcPr marL="0" marR="0" marT="35986" marB="35986">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146">
                <a:tc>
                  <a:txBody>
                    <a:bodyPr/>
                    <a:lstStyle/>
                    <a:p>
                      <a:r>
                        <a:rPr lang="da-DK" sz="1600" b="0">
                          <a:solidFill>
                            <a:schemeClr val="bg1"/>
                          </a:solidFill>
                        </a:rPr>
                        <a:t>2.</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146">
                <a:tc>
                  <a:txBody>
                    <a:bodyPr/>
                    <a:lstStyle/>
                    <a:p>
                      <a:r>
                        <a:rPr lang="da-DK" sz="1600" b="0">
                          <a:solidFill>
                            <a:schemeClr val="bg1"/>
                          </a:solidFill>
                        </a:rPr>
                        <a:t>3.</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35" name="Tabel 34">
            <a:extLst>
              <a:ext uri="{FF2B5EF4-FFF2-40B4-BE49-F238E27FC236}">
                <a16:creationId xmlns:a16="http://schemas.microsoft.com/office/drawing/2014/main" id="{5576C249-752F-294B-ADC2-A19B3F3AB198}"/>
              </a:ext>
            </a:extLst>
          </p:cNvPr>
          <p:cNvGraphicFramePr>
            <a:graphicFrameLocks noGrp="1"/>
          </p:cNvGraphicFramePr>
          <p:nvPr/>
        </p:nvGraphicFramePr>
        <p:xfrm>
          <a:off x="5249863" y="2222500"/>
          <a:ext cx="3038475" cy="1341438"/>
        </p:xfrm>
        <a:graphic>
          <a:graphicData uri="http://schemas.openxmlformats.org/drawingml/2006/table">
            <a:tbl>
              <a:tblPr firstRow="1" bandRow="1">
                <a:tableStyleId>{5C22544A-7EE6-4342-B048-85BDC9FD1C3A}</a:tableStyleId>
              </a:tblPr>
              <a:tblGrid>
                <a:gridCol w="3038475">
                  <a:extLst>
                    <a:ext uri="{9D8B030D-6E8A-4147-A177-3AD203B41FA5}">
                      <a16:colId xmlns:a16="http://schemas.microsoft.com/office/drawing/2014/main" val="20000"/>
                    </a:ext>
                  </a:extLst>
                </a:gridCol>
              </a:tblGrid>
              <a:tr h="447146">
                <a:tc>
                  <a:txBody>
                    <a:bodyPr/>
                    <a:lstStyle/>
                    <a:p>
                      <a:r>
                        <a:rPr lang="da-DK" sz="1600" b="0">
                          <a:solidFill>
                            <a:schemeClr val="tx1"/>
                          </a:solidFill>
                        </a:rPr>
                        <a:t>1.</a:t>
                      </a:r>
                    </a:p>
                  </a:txBody>
                  <a:tcPr marL="0" marR="0" marT="35986" marB="35986">
                    <a:lnL w="12700" cmpd="sng">
                      <a:noFill/>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7146">
                <a:tc>
                  <a:txBody>
                    <a:bodyPr/>
                    <a:lstStyle/>
                    <a:p>
                      <a:r>
                        <a:rPr lang="da-DK" sz="1600" b="0">
                          <a:solidFill>
                            <a:schemeClr val="tx1"/>
                          </a:solidFill>
                        </a:rPr>
                        <a:t>2.</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7146">
                <a:tc>
                  <a:txBody>
                    <a:bodyPr/>
                    <a:lstStyle/>
                    <a:p>
                      <a:r>
                        <a:rPr lang="da-DK" sz="1600" b="0">
                          <a:solidFill>
                            <a:schemeClr val="tx1"/>
                          </a:solidFill>
                        </a:rPr>
                        <a:t>3.</a:t>
                      </a:r>
                    </a:p>
                  </a:txBody>
                  <a:tcPr marL="0" marR="0" marT="35986" marB="35986">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72739" name="Billede 35">
            <a:extLst>
              <a:ext uri="{FF2B5EF4-FFF2-40B4-BE49-F238E27FC236}">
                <a16:creationId xmlns:a16="http://schemas.microsoft.com/office/drawing/2014/main" id="{1B5D6004-3C95-195B-AAE5-812D96B982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54000"/>
            <a:ext cx="42608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dsholder til indhold 5">
            <a:extLst>
              <a:ext uri="{FF2B5EF4-FFF2-40B4-BE49-F238E27FC236}">
                <a16:creationId xmlns:a16="http://schemas.microsoft.com/office/drawing/2014/main" id="{CB511DA9-BE0A-F244-9360-A8585E48CBB0}"/>
              </a:ext>
            </a:extLst>
          </p:cNvPr>
          <p:cNvGraphicFramePr>
            <a:graphicFrameLocks/>
          </p:cNvGraphicFramePr>
          <p:nvPr/>
        </p:nvGraphicFramePr>
        <p:xfrm>
          <a:off x="509588" y="1228725"/>
          <a:ext cx="7807325" cy="4300538"/>
        </p:xfrm>
        <a:graphic>
          <a:graphicData uri="http://schemas.openxmlformats.org/drawingml/2006/table">
            <a:tbl>
              <a:tblPr firstRow="1" firstCol="1" bandRow="1">
                <a:tableStyleId>{F5AB1C69-6EDB-4FF4-983F-18BD219EF322}</a:tableStyleId>
              </a:tblPr>
              <a:tblGrid>
                <a:gridCol w="1081259">
                  <a:extLst>
                    <a:ext uri="{9D8B030D-6E8A-4147-A177-3AD203B41FA5}">
                      <a16:colId xmlns:a16="http://schemas.microsoft.com/office/drawing/2014/main" val="20000"/>
                    </a:ext>
                  </a:extLst>
                </a:gridCol>
                <a:gridCol w="6152830">
                  <a:extLst>
                    <a:ext uri="{9D8B030D-6E8A-4147-A177-3AD203B41FA5}">
                      <a16:colId xmlns:a16="http://schemas.microsoft.com/office/drawing/2014/main" val="20001"/>
                    </a:ext>
                  </a:extLst>
                </a:gridCol>
                <a:gridCol w="573236">
                  <a:extLst>
                    <a:ext uri="{9D8B030D-6E8A-4147-A177-3AD203B41FA5}">
                      <a16:colId xmlns:a16="http://schemas.microsoft.com/office/drawing/2014/main" val="20002"/>
                    </a:ext>
                  </a:extLst>
                </a:gridCol>
              </a:tblGrid>
              <a:tr h="514207">
                <a:tc rowSpan="2">
                  <a:txBody>
                    <a:bodyPr/>
                    <a:lstStyle/>
                    <a:p>
                      <a:pPr>
                        <a:lnSpc>
                          <a:spcPts val="1600"/>
                        </a:lnSpc>
                        <a:spcAft>
                          <a:spcPts val="0"/>
                        </a:spcAft>
                      </a:pPr>
                      <a:endParaRPr lang="da-DK" sz="1400" b="0" dirty="0">
                        <a:solidFill>
                          <a:schemeClr val="tx1"/>
                        </a:solidFill>
                        <a:effectLst/>
                        <a:latin typeface="Arial" pitchFamily="34" charset="0"/>
                        <a:ea typeface="Calibri"/>
                        <a:cs typeface="Arial" pitchFamily="34" charset="0"/>
                      </a:endParaRPr>
                    </a:p>
                  </a:txBody>
                  <a:tcPr marL="0" marR="0" marT="35914" marB="71828">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Aft>
                          <a:spcPts val="0"/>
                        </a:spcAft>
                      </a:pPr>
                      <a:r>
                        <a:rPr lang="da-DK" sz="1400" b="1" dirty="0">
                          <a:solidFill>
                            <a:schemeClr val="tx1"/>
                          </a:solidFill>
                          <a:effectLst/>
                        </a:rPr>
                        <a:t>Det</a:t>
                      </a:r>
                      <a:r>
                        <a:rPr lang="da-DK" sz="1400" b="1" baseline="0" dirty="0">
                          <a:solidFill>
                            <a:schemeClr val="tx1"/>
                          </a:solidFill>
                          <a:effectLst/>
                        </a:rPr>
                        <a:t> tror I</a:t>
                      </a:r>
                      <a:r>
                        <a:rPr lang="da-DK" sz="1400" b="1" dirty="0">
                          <a:solidFill>
                            <a:schemeClr val="tx1"/>
                          </a:solidFill>
                          <a:effectLst/>
                        </a:rPr>
                        <a:t>:</a:t>
                      </a:r>
                      <a:r>
                        <a:rPr lang="da-DK" sz="1400" b="1" baseline="0" dirty="0">
                          <a:solidFill>
                            <a:schemeClr val="tx1"/>
                          </a:solidFill>
                          <a:effectLst/>
                        </a:rPr>
                        <a:t> </a:t>
                      </a:r>
                      <a:r>
                        <a:rPr lang="da-DK" sz="1400" b="0" baseline="0" dirty="0">
                          <a:solidFill>
                            <a:schemeClr val="tx1"/>
                          </a:solidFill>
                          <a:effectLst/>
                        </a:rPr>
                        <a:t>Antal af j</a:t>
                      </a:r>
                      <a:r>
                        <a:rPr lang="da-DK" sz="1400" b="0" dirty="0">
                          <a:solidFill>
                            <a:schemeClr val="tx1"/>
                          </a:solidFill>
                          <a:effectLst/>
                        </a:rPr>
                        <a:t>eres klassekammerater,</a:t>
                      </a:r>
                      <a:r>
                        <a:rPr lang="da-DK" sz="1400" b="0" baseline="0" dirty="0">
                          <a:solidFill>
                            <a:schemeClr val="tx1"/>
                          </a:solidFill>
                          <a:effectLst/>
                        </a:rPr>
                        <a:t> som I tror, der har drukket 5 eller flere genstande ved samme lejlighed inden for den seneste måned</a:t>
                      </a:r>
                      <a:r>
                        <a:rPr lang="da-DK" sz="1400" b="0" dirty="0">
                          <a:solidFill>
                            <a:schemeClr val="tx1"/>
                          </a:solidFill>
                          <a:effectLst/>
                        </a:rPr>
                        <a:t>.</a:t>
                      </a:r>
                      <a:endParaRPr lang="da-DK" sz="1400" b="0" dirty="0">
                        <a:solidFill>
                          <a:schemeClr val="tx1"/>
                        </a:solidFill>
                        <a:effectLst/>
                        <a:latin typeface="Arial" pitchFamily="34" charset="0"/>
                        <a:ea typeface="Calibri"/>
                        <a:cs typeface="Arial" pitchFamily="34" charset="0"/>
                      </a:endParaRPr>
                    </a:p>
                  </a:txBody>
                  <a:tcPr marL="0" marR="0" marT="35914" marB="71828">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400" b="1" dirty="0">
                        <a:solidFill>
                          <a:schemeClr val="accent1"/>
                        </a:solidFill>
                        <a:effectLst/>
                        <a:latin typeface="+mn-lt"/>
                        <a:ea typeface="Calibri"/>
                        <a:cs typeface="Times New Roman"/>
                      </a:endParaRPr>
                    </a:p>
                  </a:txBody>
                  <a:tcPr marL="0" marR="0" marT="35914" marB="71828">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4207">
                <a:tc vMerge="1">
                  <a:txBody>
                    <a:bodyPr/>
                    <a:lstStyle/>
                    <a:p>
                      <a:pPr>
                        <a:lnSpc>
                          <a:spcPts val="1600"/>
                        </a:lnSpc>
                        <a:spcAft>
                          <a:spcPts val="0"/>
                        </a:spcAft>
                      </a:pPr>
                      <a:endParaRPr lang="da-DK" sz="1400" b="0" dirty="0">
                        <a:solidFill>
                          <a:schemeClr val="tx1"/>
                        </a:solidFill>
                        <a:effectLst/>
                        <a:latin typeface="Arial" pitchFamily="34" charset="0"/>
                        <a:ea typeface="Calibri"/>
                        <a:cs typeface="Arial" pitchFamily="34" charset="0"/>
                      </a:endParaRPr>
                    </a:p>
                  </a:txBody>
                  <a:tcPr marL="0" marR="0" marT="36000" marB="72000">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Aft>
                          <a:spcPts val="0"/>
                        </a:spcAft>
                      </a:pPr>
                      <a:r>
                        <a:rPr lang="da-DK" sz="1400" b="1" dirty="0">
                          <a:solidFill>
                            <a:schemeClr val="tx1"/>
                          </a:solidFill>
                          <a:effectLst/>
                        </a:rPr>
                        <a:t>Sådan er det: </a:t>
                      </a:r>
                      <a:r>
                        <a:rPr lang="da-DK" sz="1400" b="0" dirty="0">
                          <a:solidFill>
                            <a:schemeClr val="tx1"/>
                          </a:solidFill>
                          <a:effectLst/>
                        </a:rPr>
                        <a:t>Antal af jer, som har svaret, at I har drukket 5 eller flere genstande ved samme lejlighed inden for den seneste måned.</a:t>
                      </a:r>
                      <a:endParaRPr lang="da-DK" sz="1400" b="0" dirty="0">
                        <a:solidFill>
                          <a:schemeClr val="tx1"/>
                        </a:solidFill>
                        <a:effectLst/>
                        <a:latin typeface="Arial" pitchFamily="34" charset="0"/>
                        <a:ea typeface="Calibri"/>
                        <a:cs typeface="Arial" pitchFamily="34" charset="0"/>
                      </a:endParaRPr>
                    </a:p>
                  </a:txBody>
                  <a:tcPr marL="0" marR="0" marT="35914" marB="71828">
                    <a:lnL w="635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400" b="1" dirty="0">
                        <a:solidFill>
                          <a:schemeClr val="accent1"/>
                        </a:solidFill>
                        <a:effectLst/>
                        <a:latin typeface="+mn-lt"/>
                        <a:ea typeface="Calibri"/>
                        <a:cs typeface="Times New Roman"/>
                      </a:endParaRPr>
                    </a:p>
                  </a:txBody>
                  <a:tcPr marL="0" marR="0" marT="35914" marB="71828">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7440">
                <a:tc rowSpan="2">
                  <a:txBody>
                    <a:bodyPr/>
                    <a:lstStyle/>
                    <a:p>
                      <a:pPr>
                        <a:lnSpc>
                          <a:spcPts val="1600"/>
                        </a:lnSpc>
                        <a:spcAft>
                          <a:spcPts val="0"/>
                        </a:spcAft>
                      </a:pPr>
                      <a:endParaRPr lang="da-DK" sz="1400" b="0" dirty="0">
                        <a:solidFill>
                          <a:schemeClr val="tx1"/>
                        </a:solidFill>
                        <a:effectLst/>
                        <a:latin typeface="Arial" pitchFamily="34" charset="0"/>
                        <a:ea typeface="Calibri"/>
                        <a:cs typeface="Arial" pitchFamily="34" charset="0"/>
                      </a:endParaRPr>
                    </a:p>
                  </a:txBody>
                  <a:tcPr marL="0" marR="0" marT="35914" marB="718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Aft>
                          <a:spcPts val="0"/>
                        </a:spcAft>
                      </a:pPr>
                      <a:r>
                        <a:rPr lang="da-DK" sz="1400" b="1" dirty="0">
                          <a:solidFill>
                            <a:schemeClr val="tx1"/>
                          </a:solidFill>
                          <a:effectLst/>
                        </a:rPr>
                        <a:t>Det</a:t>
                      </a:r>
                      <a:r>
                        <a:rPr lang="da-DK" sz="1400" b="1" baseline="0" dirty="0">
                          <a:solidFill>
                            <a:schemeClr val="tx1"/>
                          </a:solidFill>
                          <a:effectLst/>
                        </a:rPr>
                        <a:t> tror I</a:t>
                      </a:r>
                      <a:r>
                        <a:rPr lang="da-DK" sz="1400" b="1" dirty="0">
                          <a:solidFill>
                            <a:schemeClr val="tx1"/>
                          </a:solidFill>
                          <a:effectLst/>
                        </a:rPr>
                        <a:t>: </a:t>
                      </a:r>
                      <a:r>
                        <a:rPr lang="da-DK" sz="1400" b="0" dirty="0">
                          <a:solidFill>
                            <a:schemeClr val="tx1"/>
                          </a:solidFill>
                          <a:effectLst/>
                        </a:rPr>
                        <a:t>Antal elever i en anden klasse</a:t>
                      </a:r>
                      <a:r>
                        <a:rPr lang="da-DK" sz="1400" b="0" baseline="0" dirty="0">
                          <a:solidFill>
                            <a:schemeClr val="tx1"/>
                          </a:solidFill>
                          <a:effectLst/>
                        </a:rPr>
                        <a:t> – </a:t>
                      </a:r>
                      <a:r>
                        <a:rPr lang="da-DK" sz="1400" b="0" dirty="0">
                          <a:solidFill>
                            <a:schemeClr val="tx1"/>
                          </a:solidFill>
                          <a:effectLst/>
                        </a:rPr>
                        <a:t>jævnaldrende</a:t>
                      </a:r>
                      <a:r>
                        <a:rPr lang="da-DK" sz="1400" b="0" baseline="0" dirty="0">
                          <a:solidFill>
                            <a:schemeClr val="tx1"/>
                          </a:solidFill>
                          <a:effectLst/>
                        </a:rPr>
                        <a:t> </a:t>
                      </a:r>
                      <a:r>
                        <a:rPr lang="da-DK" sz="1400" b="0" dirty="0">
                          <a:solidFill>
                            <a:schemeClr val="tx1"/>
                          </a:solidFill>
                          <a:effectLst/>
                        </a:rPr>
                        <a:t>fra skolen</a:t>
                      </a:r>
                      <a:r>
                        <a:rPr lang="da-DK" sz="1400" b="0" baseline="0" dirty="0">
                          <a:solidFill>
                            <a:schemeClr val="tx1"/>
                          </a:solidFill>
                          <a:effectLst/>
                        </a:rPr>
                        <a:t> eller  kommunen</a:t>
                      </a:r>
                      <a:r>
                        <a:rPr lang="da-DK" sz="1400" b="0" dirty="0">
                          <a:solidFill>
                            <a:schemeClr val="tx1"/>
                          </a:solidFill>
                          <a:effectLst/>
                        </a:rPr>
                        <a:t>, som I tror, der har drukket 5 eller flere genstande ved samme lejlighed inden for den seneste måned.</a:t>
                      </a:r>
                      <a:endParaRPr lang="da-DK" sz="1400" b="0" dirty="0">
                        <a:solidFill>
                          <a:schemeClr val="tx1"/>
                        </a:solidFill>
                        <a:effectLst/>
                        <a:latin typeface="Arial" pitchFamily="34" charset="0"/>
                        <a:ea typeface="Calibri"/>
                        <a:cs typeface="Arial" pitchFamily="34" charset="0"/>
                      </a:endParaRPr>
                    </a:p>
                  </a:txBody>
                  <a:tcPr marL="0" marR="0" marT="35914" marB="718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400" b="1" dirty="0">
                        <a:solidFill>
                          <a:schemeClr val="accent1"/>
                        </a:solidFill>
                        <a:effectLst/>
                        <a:latin typeface="+mn-lt"/>
                        <a:ea typeface="Calibri"/>
                        <a:cs typeface="Times New Roman"/>
                      </a:endParaRPr>
                    </a:p>
                  </a:txBody>
                  <a:tcPr marL="0" marR="0" marT="35914" marB="71828">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17440">
                <a:tc vMerge="1">
                  <a:txBody>
                    <a:bodyPr/>
                    <a:lstStyle/>
                    <a:p>
                      <a:pPr>
                        <a:lnSpc>
                          <a:spcPts val="1600"/>
                        </a:lnSpc>
                        <a:spcAft>
                          <a:spcPts val="0"/>
                        </a:spcAft>
                      </a:pPr>
                      <a:endParaRPr lang="da-DK" sz="1400" b="0" dirty="0">
                        <a:solidFill>
                          <a:schemeClr val="tx1"/>
                        </a:solidFill>
                        <a:effectLst/>
                        <a:latin typeface="Arial" pitchFamily="34" charset="0"/>
                        <a:ea typeface="Calibri"/>
                        <a:cs typeface="Arial" pitchFamily="34" charset="0"/>
                      </a:endParaRPr>
                    </a:p>
                  </a:txBody>
                  <a:tcPr marL="0" marR="0" marT="36000" marB="72000">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Aft>
                          <a:spcPts val="0"/>
                        </a:spcAft>
                      </a:pPr>
                      <a:r>
                        <a:rPr lang="da-DK" sz="1400" b="1" dirty="0">
                          <a:solidFill>
                            <a:schemeClr val="tx1"/>
                          </a:solidFill>
                          <a:effectLst/>
                        </a:rPr>
                        <a:t>Sådan</a:t>
                      </a:r>
                      <a:r>
                        <a:rPr lang="da-DK" sz="1400" b="0" baseline="0" dirty="0">
                          <a:solidFill>
                            <a:schemeClr val="tx1"/>
                          </a:solidFill>
                          <a:effectLst/>
                        </a:rPr>
                        <a:t> </a:t>
                      </a:r>
                      <a:r>
                        <a:rPr lang="da-DK" sz="1400" b="1" dirty="0">
                          <a:solidFill>
                            <a:schemeClr val="tx1"/>
                          </a:solidFill>
                          <a:effectLst/>
                        </a:rPr>
                        <a:t>er</a:t>
                      </a:r>
                      <a:r>
                        <a:rPr lang="da-DK" sz="1400" dirty="0">
                          <a:solidFill>
                            <a:schemeClr val="tx1"/>
                          </a:solidFill>
                          <a:effectLst/>
                        </a:rPr>
                        <a:t> </a:t>
                      </a:r>
                      <a:r>
                        <a:rPr lang="da-DK" sz="1400" b="1" dirty="0">
                          <a:solidFill>
                            <a:schemeClr val="tx1"/>
                          </a:solidFill>
                          <a:effectLst/>
                        </a:rPr>
                        <a:t>det</a:t>
                      </a:r>
                      <a:r>
                        <a:rPr lang="da-DK" sz="1400" dirty="0">
                          <a:solidFill>
                            <a:schemeClr val="tx1"/>
                          </a:solidFill>
                          <a:effectLst/>
                        </a:rPr>
                        <a:t>: </a:t>
                      </a:r>
                      <a:r>
                        <a:rPr lang="da-DK" sz="1400" b="0" dirty="0">
                          <a:solidFill>
                            <a:schemeClr val="tx1"/>
                          </a:solidFill>
                          <a:effectLst/>
                        </a:rPr>
                        <a:t>Antal elever fra en anden klasse – jævnaldrende fra</a:t>
                      </a:r>
                      <a:r>
                        <a:rPr lang="da-DK" sz="1400" b="0" baseline="0" dirty="0">
                          <a:solidFill>
                            <a:schemeClr val="tx1"/>
                          </a:solidFill>
                          <a:effectLst/>
                        </a:rPr>
                        <a:t> skolen eller kommunen</a:t>
                      </a:r>
                      <a:r>
                        <a:rPr lang="da-DK" sz="1400" b="0" dirty="0">
                          <a:solidFill>
                            <a:schemeClr val="tx1"/>
                          </a:solidFill>
                          <a:effectLst/>
                        </a:rPr>
                        <a:t>, som har svaret, at de har drukket 5 eller flere genstande ved samme lejlighed inden for den seneste måned</a:t>
                      </a:r>
                      <a:r>
                        <a:rPr lang="da-DK" sz="1400" b="0" baseline="0" dirty="0">
                          <a:solidFill>
                            <a:schemeClr val="tx1"/>
                          </a:solidFill>
                          <a:effectLst/>
                        </a:rPr>
                        <a:t>.</a:t>
                      </a:r>
                      <a:endParaRPr lang="da-DK" sz="1400" b="0" dirty="0">
                        <a:solidFill>
                          <a:schemeClr val="tx1"/>
                        </a:solidFill>
                        <a:effectLst/>
                        <a:latin typeface="Arial" pitchFamily="34" charset="0"/>
                        <a:ea typeface="Calibri"/>
                        <a:cs typeface="Arial" pitchFamily="34" charset="0"/>
                      </a:endParaRPr>
                    </a:p>
                  </a:txBody>
                  <a:tcPr marL="0" marR="0" marT="35914" marB="718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endParaRPr lang="da-DK" sz="1400" b="1" dirty="0">
                        <a:solidFill>
                          <a:schemeClr val="accent1"/>
                        </a:solidFill>
                        <a:effectLst/>
                        <a:latin typeface="+mn-lt"/>
                        <a:ea typeface="Calibri"/>
                        <a:cs typeface="Times New Roman"/>
                      </a:endParaRPr>
                    </a:p>
                  </a:txBody>
                  <a:tcPr marL="0" marR="0" marT="35914" marB="71828">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4791">
                <a:tc rowSpan="2">
                  <a:txBody>
                    <a:bodyPr/>
                    <a:lstStyle/>
                    <a:p>
                      <a:pPr>
                        <a:lnSpc>
                          <a:spcPts val="1600"/>
                        </a:lnSpc>
                        <a:spcAft>
                          <a:spcPts val="0"/>
                        </a:spcAft>
                      </a:pPr>
                      <a:endParaRPr lang="da-DK" sz="1400" b="0" dirty="0">
                        <a:solidFill>
                          <a:schemeClr val="tx1"/>
                        </a:solidFill>
                        <a:effectLst/>
                        <a:latin typeface="Arial" pitchFamily="34" charset="0"/>
                        <a:ea typeface="Calibri"/>
                        <a:cs typeface="Arial" pitchFamily="34" charset="0"/>
                      </a:endParaRPr>
                    </a:p>
                  </a:txBody>
                  <a:tcPr marL="0" marR="0" marT="35914" marB="718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Aft>
                          <a:spcPts val="0"/>
                        </a:spcAft>
                      </a:pPr>
                      <a:r>
                        <a:rPr lang="da-DK" sz="1400" b="1" dirty="0">
                          <a:solidFill>
                            <a:schemeClr val="tx1"/>
                          </a:solidFill>
                          <a:effectLst/>
                        </a:rPr>
                        <a:t>Det</a:t>
                      </a:r>
                      <a:r>
                        <a:rPr lang="da-DK" sz="1400" b="1" baseline="0" dirty="0">
                          <a:solidFill>
                            <a:schemeClr val="tx1"/>
                          </a:solidFill>
                          <a:effectLst/>
                        </a:rPr>
                        <a:t> tror I</a:t>
                      </a:r>
                      <a:r>
                        <a:rPr lang="da-DK" sz="1400" b="1" dirty="0">
                          <a:solidFill>
                            <a:schemeClr val="tx1"/>
                          </a:solidFill>
                          <a:effectLst/>
                        </a:rPr>
                        <a:t>:</a:t>
                      </a:r>
                      <a:r>
                        <a:rPr lang="da-DK" sz="1400" dirty="0">
                          <a:solidFill>
                            <a:schemeClr val="tx1"/>
                          </a:solidFill>
                          <a:effectLst/>
                        </a:rPr>
                        <a:t> </a:t>
                      </a:r>
                      <a:r>
                        <a:rPr lang="da-DK" sz="1400" b="0" dirty="0">
                          <a:solidFill>
                            <a:schemeClr val="tx1"/>
                          </a:solidFill>
                          <a:effectLst/>
                        </a:rPr>
                        <a:t>Antal elever</a:t>
                      </a:r>
                      <a:r>
                        <a:rPr lang="da-DK" sz="1400" b="0" baseline="0" dirty="0">
                          <a:solidFill>
                            <a:schemeClr val="tx1"/>
                          </a:solidFill>
                          <a:effectLst/>
                        </a:rPr>
                        <a:t> </a:t>
                      </a:r>
                      <a:r>
                        <a:rPr lang="da-DK" sz="1400" b="0" dirty="0">
                          <a:solidFill>
                            <a:schemeClr val="tx1"/>
                          </a:solidFill>
                          <a:effectLst/>
                        </a:rPr>
                        <a:t>i 9. klasse fra </a:t>
                      </a:r>
                      <a:r>
                        <a:rPr lang="da-DK" sz="1400" b="0">
                          <a:solidFill>
                            <a:schemeClr val="tx1"/>
                          </a:solidFill>
                          <a:effectLst/>
                        </a:rPr>
                        <a:t>skolen eller</a:t>
                      </a:r>
                      <a:r>
                        <a:rPr lang="da-DK" sz="1400" b="0" baseline="0">
                          <a:solidFill>
                            <a:schemeClr val="tx1"/>
                          </a:solidFill>
                          <a:effectLst/>
                        </a:rPr>
                        <a:t> </a:t>
                      </a:r>
                      <a:r>
                        <a:rPr lang="da-DK" sz="1400" b="0">
                          <a:solidFill>
                            <a:schemeClr val="tx1"/>
                          </a:solidFill>
                          <a:effectLst/>
                        </a:rPr>
                        <a:t>kommunen</a:t>
                      </a:r>
                      <a:r>
                        <a:rPr lang="da-DK" sz="1400" b="0" dirty="0">
                          <a:solidFill>
                            <a:schemeClr val="tx1"/>
                          </a:solidFill>
                          <a:effectLst/>
                        </a:rPr>
                        <a:t>,</a:t>
                      </a:r>
                      <a:r>
                        <a:rPr lang="da-DK" sz="1400" b="0" baseline="0" dirty="0">
                          <a:solidFill>
                            <a:schemeClr val="tx1"/>
                          </a:solidFill>
                          <a:effectLst/>
                        </a:rPr>
                        <a:t> </a:t>
                      </a:r>
                      <a:r>
                        <a:rPr lang="da-DK" sz="1400" b="0" dirty="0">
                          <a:solidFill>
                            <a:schemeClr val="tx1"/>
                          </a:solidFill>
                          <a:effectLst/>
                        </a:rPr>
                        <a:t>som I tror, der har drukket 5 eller flere genstande ved samme lejlighed inden for den seneste måned.</a:t>
                      </a:r>
                      <a:endParaRPr lang="da-DK" sz="1400" b="0" dirty="0">
                        <a:solidFill>
                          <a:schemeClr val="tx1"/>
                        </a:solidFill>
                        <a:effectLst/>
                        <a:latin typeface="Arial" pitchFamily="34" charset="0"/>
                        <a:ea typeface="Calibri"/>
                        <a:cs typeface="Arial" pitchFamily="34" charset="0"/>
                      </a:endParaRPr>
                    </a:p>
                  </a:txBody>
                  <a:tcPr marL="0" marR="0" marT="35914" marB="718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r>
                        <a:rPr lang="da-DK" sz="1400" b="1" dirty="0">
                          <a:solidFill>
                            <a:schemeClr val="accent1"/>
                          </a:solidFill>
                          <a:effectLst/>
                          <a:latin typeface="+mn-lt"/>
                          <a:ea typeface="Calibri"/>
                          <a:cs typeface="Times New Roman"/>
                        </a:rPr>
                        <a:t>9/16  56 %</a:t>
                      </a:r>
                    </a:p>
                  </a:txBody>
                  <a:tcPr marL="0" marR="0" marT="35914" marB="71828">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17440">
                <a:tc vMerge="1">
                  <a:txBody>
                    <a:bodyPr/>
                    <a:lstStyle/>
                    <a:p>
                      <a:pPr>
                        <a:lnSpc>
                          <a:spcPts val="1600"/>
                        </a:lnSpc>
                        <a:spcAft>
                          <a:spcPts val="0"/>
                        </a:spcAft>
                      </a:pPr>
                      <a:endParaRPr lang="da-DK" sz="1400" b="0" dirty="0">
                        <a:solidFill>
                          <a:schemeClr val="tx1"/>
                        </a:solidFill>
                        <a:effectLst/>
                        <a:latin typeface="Arial" pitchFamily="34" charset="0"/>
                        <a:ea typeface="Calibri"/>
                        <a:cs typeface="Arial" pitchFamily="34" charset="0"/>
                      </a:endParaRPr>
                    </a:p>
                  </a:txBody>
                  <a:tcPr marL="0" marR="0" marT="36000" marB="72000">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Aft>
                          <a:spcPts val="0"/>
                        </a:spcAft>
                      </a:pPr>
                      <a:r>
                        <a:rPr lang="da-DK" sz="1400" b="1" dirty="0">
                          <a:solidFill>
                            <a:schemeClr val="tx1"/>
                          </a:solidFill>
                          <a:effectLst/>
                        </a:rPr>
                        <a:t>Sådan er det: </a:t>
                      </a:r>
                      <a:r>
                        <a:rPr lang="da-DK" sz="1400" b="0" dirty="0">
                          <a:solidFill>
                            <a:schemeClr val="tx1"/>
                          </a:solidFill>
                          <a:effectLst/>
                        </a:rPr>
                        <a:t>Antal elever</a:t>
                      </a:r>
                      <a:r>
                        <a:rPr lang="da-DK" sz="1400" b="0" baseline="0" dirty="0">
                          <a:solidFill>
                            <a:schemeClr val="tx1"/>
                          </a:solidFill>
                          <a:effectLst/>
                        </a:rPr>
                        <a:t> i 9. klasse fra skolen eller kommunen, som har svaret, at de har drukket 5 eller flere genstande ved samme lejlighed inden for den seneste måned.</a:t>
                      </a:r>
                      <a:endParaRPr lang="da-DK" sz="1400" b="0" dirty="0">
                        <a:solidFill>
                          <a:schemeClr val="tx1"/>
                        </a:solidFill>
                        <a:effectLst/>
                        <a:latin typeface="Arial" pitchFamily="34" charset="0"/>
                        <a:ea typeface="Calibri"/>
                        <a:cs typeface="Arial" pitchFamily="34" charset="0"/>
                      </a:endParaRPr>
                    </a:p>
                  </a:txBody>
                  <a:tcPr marL="0" marR="0" marT="35914" marB="718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r>
                        <a:rPr lang="da-DK" sz="1400" b="1" dirty="0">
                          <a:solidFill>
                            <a:schemeClr val="accent1"/>
                          </a:solidFill>
                          <a:effectLst/>
                          <a:latin typeface="+mn-lt"/>
                          <a:ea typeface="Calibri"/>
                          <a:cs typeface="Times New Roman"/>
                        </a:rPr>
                        <a:t>2/16</a:t>
                      </a:r>
                    </a:p>
                    <a:p>
                      <a:pPr algn="ctr">
                        <a:lnSpc>
                          <a:spcPts val="1800"/>
                        </a:lnSpc>
                        <a:spcAft>
                          <a:spcPts val="0"/>
                        </a:spcAft>
                      </a:pPr>
                      <a:r>
                        <a:rPr lang="da-DK" sz="1400" b="1" dirty="0">
                          <a:solidFill>
                            <a:schemeClr val="accent1"/>
                          </a:solidFill>
                          <a:effectLst/>
                          <a:latin typeface="+mn-lt"/>
                          <a:ea typeface="Calibri"/>
                          <a:cs typeface="Times New Roman"/>
                        </a:rPr>
                        <a:t>13 %</a:t>
                      </a:r>
                    </a:p>
                  </a:txBody>
                  <a:tcPr marL="0" marR="0" marT="35914" marB="71828">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65013">
                <a:tc>
                  <a:txBody>
                    <a:bodyPr/>
                    <a:lstStyle/>
                    <a:p>
                      <a:pPr>
                        <a:lnSpc>
                          <a:spcPts val="1600"/>
                        </a:lnSpc>
                        <a:spcAft>
                          <a:spcPts val="0"/>
                        </a:spcAft>
                      </a:pPr>
                      <a:endParaRPr lang="da-DK" sz="1400" b="0" dirty="0">
                        <a:solidFill>
                          <a:schemeClr val="tx1"/>
                        </a:solidFill>
                        <a:effectLst/>
                        <a:latin typeface="Arial" pitchFamily="34" charset="0"/>
                        <a:ea typeface="Calibri"/>
                        <a:cs typeface="Arial" pitchFamily="34" charset="0"/>
                      </a:endParaRPr>
                    </a:p>
                  </a:txBody>
                  <a:tcPr marL="0" marR="0" marT="35914" marB="718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Aft>
                          <a:spcPts val="0"/>
                        </a:spcAft>
                      </a:pPr>
                      <a:r>
                        <a:rPr lang="da-DK" sz="1400" b="1" dirty="0">
                          <a:solidFill>
                            <a:schemeClr val="tx1"/>
                          </a:solidFill>
                          <a:effectLst/>
                        </a:rPr>
                        <a:t>Det tror I: </a:t>
                      </a:r>
                      <a:r>
                        <a:rPr lang="da-DK" sz="1400" b="0" dirty="0">
                          <a:solidFill>
                            <a:schemeClr val="tx1"/>
                          </a:solidFill>
                          <a:effectLst/>
                        </a:rPr>
                        <a:t>Antal elever i 9. klasse fra ______________, som</a:t>
                      </a:r>
                      <a:r>
                        <a:rPr lang="da-DK" sz="1400" b="0" baseline="0" dirty="0">
                          <a:solidFill>
                            <a:schemeClr val="tx1"/>
                          </a:solidFill>
                          <a:effectLst/>
                        </a:rPr>
                        <a:t> I tror, </a:t>
                      </a:r>
                      <a:r>
                        <a:rPr lang="da-DK" sz="1400" b="0" dirty="0">
                          <a:solidFill>
                            <a:schemeClr val="tx1"/>
                          </a:solidFill>
                          <a:effectLst/>
                        </a:rPr>
                        <a:t>der har drukket 5 eller flere genstande ved samme lejlighed inden for den seneste måned.</a:t>
                      </a:r>
                      <a:endParaRPr lang="da-DK" sz="1400" b="0" dirty="0">
                        <a:solidFill>
                          <a:schemeClr val="tx1"/>
                        </a:solidFill>
                        <a:effectLst/>
                        <a:latin typeface="Arial" pitchFamily="34" charset="0"/>
                        <a:ea typeface="Calibri"/>
                        <a:cs typeface="Arial" pitchFamily="34" charset="0"/>
                      </a:endParaRPr>
                    </a:p>
                  </a:txBody>
                  <a:tcPr marL="0" marR="0" marT="35914" marB="718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800"/>
                        </a:lnSpc>
                        <a:spcAft>
                          <a:spcPts val="0"/>
                        </a:spcAft>
                      </a:pPr>
                      <a:r>
                        <a:rPr lang="da-DK" sz="1400" b="1" dirty="0">
                          <a:solidFill>
                            <a:schemeClr val="accent1"/>
                          </a:solidFill>
                          <a:effectLst/>
                          <a:latin typeface="+mn-lt"/>
                          <a:ea typeface="Calibri"/>
                          <a:cs typeface="Times New Roman"/>
                        </a:rPr>
                        <a:t>/25</a:t>
                      </a:r>
                    </a:p>
                    <a:p>
                      <a:pPr algn="ctr">
                        <a:lnSpc>
                          <a:spcPts val="1800"/>
                        </a:lnSpc>
                        <a:spcAft>
                          <a:spcPts val="0"/>
                        </a:spcAft>
                      </a:pPr>
                      <a:endParaRPr lang="da-DK" sz="1400" b="1" dirty="0">
                        <a:solidFill>
                          <a:schemeClr val="accent1"/>
                        </a:solidFill>
                        <a:effectLst/>
                        <a:latin typeface="+mn-lt"/>
                        <a:ea typeface="Calibri"/>
                        <a:cs typeface="Times New Roman"/>
                      </a:endParaRPr>
                    </a:p>
                  </a:txBody>
                  <a:tcPr marL="0" marR="0" marT="35914" marB="71828">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27677" name="Billede 11">
            <a:extLst>
              <a:ext uri="{FF2B5EF4-FFF2-40B4-BE49-F238E27FC236}">
                <a16:creationId xmlns:a16="http://schemas.microsoft.com/office/drawing/2014/main" id="{5F9B1339-5DB4-B598-199E-E9EB71692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8" y="1587500"/>
            <a:ext cx="6477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8" name="Billede 13">
            <a:extLst>
              <a:ext uri="{FF2B5EF4-FFF2-40B4-BE49-F238E27FC236}">
                <a16:creationId xmlns:a16="http://schemas.microsoft.com/office/drawing/2014/main" id="{F882932B-F384-A781-2C93-1B1B12A7B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2841625"/>
            <a:ext cx="6413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9" name="Billede 15">
            <a:extLst>
              <a:ext uri="{FF2B5EF4-FFF2-40B4-BE49-F238E27FC236}">
                <a16:creationId xmlns:a16="http://schemas.microsoft.com/office/drawing/2014/main" id="{0F508222-9603-061D-A0AE-909E08542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8" y="4067175"/>
            <a:ext cx="88741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0" name="Billede 16">
            <a:extLst>
              <a:ext uri="{FF2B5EF4-FFF2-40B4-BE49-F238E27FC236}">
                <a16:creationId xmlns:a16="http://schemas.microsoft.com/office/drawing/2014/main" id="{A96BC13D-6FAB-9EA5-D06A-111B305704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38" y="5038725"/>
            <a:ext cx="7699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2">
            <a:extLst>
              <a:ext uri="{FF2B5EF4-FFF2-40B4-BE49-F238E27FC236}">
                <a16:creationId xmlns:a16="http://schemas.microsoft.com/office/drawing/2014/main" id="{72487A43-BF73-15C2-A146-DD6FB4745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 y="525463"/>
            <a:ext cx="7761288"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dsholder til tekst 2">
            <a:extLst>
              <a:ext uri="{FF2B5EF4-FFF2-40B4-BE49-F238E27FC236}">
                <a16:creationId xmlns:a16="http://schemas.microsoft.com/office/drawing/2014/main" id="{C23C47F4-2B29-6FE3-988A-C6072EC5AC5F}"/>
              </a:ext>
            </a:extLst>
          </p:cNvPr>
          <p:cNvSpPr>
            <a:spLocks noGrp="1" noChangeArrowheads="1"/>
          </p:cNvSpPr>
          <p:nvPr>
            <p:ph type="body" sz="quarter" idx="10"/>
          </p:nvPr>
        </p:nvSpPr>
        <p:spPr>
          <a:xfrm>
            <a:off x="792163" y="1944688"/>
            <a:ext cx="7559675" cy="2249487"/>
          </a:xfrm>
        </p:spPr>
        <p:txBody>
          <a:bodyPr/>
          <a:lstStyle/>
          <a:p>
            <a:pPr marL="0" indent="0" eaLnBrk="1" hangingPunct="1">
              <a:buFont typeface="Wingdings" panose="05000000000000000000" pitchFamily="2" charset="2"/>
              <a:buNone/>
            </a:pPr>
            <a:r>
              <a:rPr lang="da-DK" altLang="da-DK"/>
              <a:t>Hvor mange af jeres klassekammerater har drukket 5 eller flere genstande ved samme lejlighed inden for den seneste måned?</a:t>
            </a:r>
          </a:p>
        </p:txBody>
      </p:sp>
      <p:sp>
        <p:nvSpPr>
          <p:cNvPr id="29699" name="Pladsholder til slidenummer 3">
            <a:extLst>
              <a:ext uri="{FF2B5EF4-FFF2-40B4-BE49-F238E27FC236}">
                <a16:creationId xmlns:a16="http://schemas.microsoft.com/office/drawing/2014/main" id="{EBABBD4B-4460-860D-E070-59DB2C4A9C6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E65A7B0A-4638-4A70-B1CB-307819896636}" type="slidenum">
              <a:rPr lang="da-DK" altLang="da-DK" sz="1100">
                <a:solidFill>
                  <a:srgbClr val="2C3338"/>
                </a:solidFill>
              </a:rPr>
              <a:pPr/>
              <a:t>4</a:t>
            </a:fld>
            <a:endParaRPr lang="da-DK" altLang="da-DK" sz="1100">
              <a:solidFill>
                <a:srgbClr val="2C3338"/>
              </a:solidFill>
            </a:endParaRPr>
          </a:p>
        </p:txBody>
      </p:sp>
      <p:graphicFrame>
        <p:nvGraphicFramePr>
          <p:cNvPr id="29700" name="Diagram 4">
            <a:extLst>
              <a:ext uri="{FF2B5EF4-FFF2-40B4-BE49-F238E27FC236}">
                <a16:creationId xmlns:a16="http://schemas.microsoft.com/office/drawing/2014/main" id="{03B03632-0B90-2D1E-C129-D59BAEF65F69}"/>
              </a:ext>
            </a:extLst>
          </p:cNvPr>
          <p:cNvGraphicFramePr>
            <a:graphicFrameLocks/>
          </p:cNvGraphicFramePr>
          <p:nvPr/>
        </p:nvGraphicFramePr>
        <p:xfrm>
          <a:off x="815975" y="2798763"/>
          <a:ext cx="3506788" cy="2371725"/>
        </p:xfrm>
        <a:graphic>
          <a:graphicData uri="http://schemas.openxmlformats.org/presentationml/2006/ole">
            <mc:AlternateContent xmlns:mc="http://schemas.openxmlformats.org/markup-compatibility/2006">
              <mc:Choice xmlns:v="urn:schemas-microsoft-com:vml" Requires="v">
                <p:oleObj spid="_x0000_s32775" name="Diagram" r:id="rId4" imgW="3517101" imgH="2383339" progId="Excel.Chart.8">
                  <p:embed followColorScheme="full"/>
                </p:oleObj>
              </mc:Choice>
              <mc:Fallback>
                <p:oleObj name="Diagram" r:id="rId4" imgW="3517101" imgH="2383339" progId="Excel.Chart.8">
                  <p:embed followColorScheme="full"/>
                  <p:pic>
                    <p:nvPicPr>
                      <p:cNvPr id="29700" name="Diagram 4">
                        <a:extLst>
                          <a:ext uri="{FF2B5EF4-FFF2-40B4-BE49-F238E27FC236}">
                            <a16:creationId xmlns:a16="http://schemas.microsoft.com/office/drawing/2014/main" id="{03B03632-0B90-2D1E-C129-D59BAEF65F6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75" y="2798763"/>
                        <a:ext cx="35067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1" name="Diagram 5">
            <a:extLst>
              <a:ext uri="{FF2B5EF4-FFF2-40B4-BE49-F238E27FC236}">
                <a16:creationId xmlns:a16="http://schemas.microsoft.com/office/drawing/2014/main" id="{66AC2608-2FB1-28ED-8749-2420BAE53857}"/>
              </a:ext>
            </a:extLst>
          </p:cNvPr>
          <p:cNvGraphicFramePr>
            <a:graphicFrameLocks/>
          </p:cNvGraphicFramePr>
          <p:nvPr/>
        </p:nvGraphicFramePr>
        <p:xfrm>
          <a:off x="3857625" y="2773363"/>
          <a:ext cx="3511550" cy="2374900"/>
        </p:xfrm>
        <a:graphic>
          <a:graphicData uri="http://schemas.openxmlformats.org/presentationml/2006/ole">
            <mc:AlternateContent xmlns:mc="http://schemas.openxmlformats.org/markup-compatibility/2006">
              <mc:Choice xmlns:v="urn:schemas-microsoft-com:vml" Requires="v">
                <p:oleObj spid="_x0000_s32776" name="Chart" r:id="rId6" imgW="3517697" imgH="2383743" progId="Excel.Chart.8">
                  <p:embed/>
                </p:oleObj>
              </mc:Choice>
              <mc:Fallback>
                <p:oleObj name="Chart" r:id="rId6" imgW="3517697" imgH="2383743" progId="Excel.Chart.8">
                  <p:embed/>
                  <p:pic>
                    <p:nvPicPr>
                      <p:cNvPr id="29701" name="Diagram 5">
                        <a:extLst>
                          <a:ext uri="{FF2B5EF4-FFF2-40B4-BE49-F238E27FC236}">
                            <a16:creationId xmlns:a16="http://schemas.microsoft.com/office/drawing/2014/main" id="{66AC2608-2FB1-28ED-8749-2420BAE5385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7625"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tregbilledforklaring 2 (uden kant) 14">
            <a:extLst>
              <a:ext uri="{FF2B5EF4-FFF2-40B4-BE49-F238E27FC236}">
                <a16:creationId xmlns:a16="http://schemas.microsoft.com/office/drawing/2014/main" id="{2F9AF767-0EB8-984A-8473-D8DA94C33DFF}"/>
              </a:ext>
            </a:extLst>
          </p:cNvPr>
          <p:cNvSpPr/>
          <p:nvPr/>
        </p:nvSpPr>
        <p:spPr>
          <a:xfrm>
            <a:off x="6043613" y="2497138"/>
            <a:ext cx="1398587" cy="287337"/>
          </a:xfrm>
          <a:prstGeom prst="callout2">
            <a:avLst>
              <a:gd name="adj1" fmla="val 18750"/>
              <a:gd name="adj2" fmla="val -8333"/>
              <a:gd name="adj3" fmla="val 18750"/>
              <a:gd name="adj4" fmla="val -16667"/>
              <a:gd name="adj5" fmla="val 133929"/>
              <a:gd name="adj6" fmla="val -25343"/>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solidFill>
                  <a:srgbClr val="FFFFFF"/>
                </a:solidFill>
              </a:rPr>
              <a:t>SÅDAN ER DET</a:t>
            </a:r>
          </a:p>
        </p:txBody>
      </p:sp>
      <p:sp>
        <p:nvSpPr>
          <p:cNvPr id="16" name="Stregbilledforklaring 2 (uden kant) 15">
            <a:extLst>
              <a:ext uri="{FF2B5EF4-FFF2-40B4-BE49-F238E27FC236}">
                <a16:creationId xmlns:a16="http://schemas.microsoft.com/office/drawing/2014/main" id="{5A739FDE-C796-F746-AC13-6B0E430624A7}"/>
              </a:ext>
            </a:extLst>
          </p:cNvPr>
          <p:cNvSpPr/>
          <p:nvPr/>
        </p:nvSpPr>
        <p:spPr>
          <a:xfrm>
            <a:off x="3065463" y="2497138"/>
            <a:ext cx="1397000" cy="287337"/>
          </a:xfrm>
          <a:prstGeom prst="callout2">
            <a:avLst>
              <a:gd name="adj1" fmla="val 18750"/>
              <a:gd name="adj2" fmla="val -8333"/>
              <a:gd name="adj3" fmla="val 18750"/>
              <a:gd name="adj4" fmla="val -16667"/>
              <a:gd name="adj5" fmla="val 144643"/>
              <a:gd name="adj6" fmla="val -3269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solidFill>
                  <a:srgbClr val="FFFFFF"/>
                </a:solidFill>
              </a:rPr>
              <a:t>DET TROR I</a:t>
            </a:r>
          </a:p>
        </p:txBody>
      </p:sp>
      <p:graphicFrame>
        <p:nvGraphicFramePr>
          <p:cNvPr id="29704" name="Diagram 18">
            <a:extLst>
              <a:ext uri="{FF2B5EF4-FFF2-40B4-BE49-F238E27FC236}">
                <a16:creationId xmlns:a16="http://schemas.microsoft.com/office/drawing/2014/main" id="{459E586C-C29D-761D-6F95-6F4402EA5BA3}"/>
              </a:ext>
            </a:extLst>
          </p:cNvPr>
          <p:cNvGraphicFramePr>
            <a:graphicFrameLocks/>
          </p:cNvGraphicFramePr>
          <p:nvPr/>
        </p:nvGraphicFramePr>
        <p:xfrm>
          <a:off x="354013" y="2773363"/>
          <a:ext cx="3511550" cy="2374900"/>
        </p:xfrm>
        <a:graphic>
          <a:graphicData uri="http://schemas.openxmlformats.org/presentationml/2006/ole">
            <mc:AlternateContent xmlns:mc="http://schemas.openxmlformats.org/markup-compatibility/2006">
              <mc:Choice xmlns:v="urn:schemas-microsoft-com:vml" Requires="v">
                <p:oleObj spid="_x0000_s32777" name="Chart" r:id="rId8" imgW="3517697" imgH="2383743" progId="Excel.Chart.8">
                  <p:embed/>
                </p:oleObj>
              </mc:Choice>
              <mc:Fallback>
                <p:oleObj name="Chart" r:id="rId8" imgW="3517697" imgH="2383743" progId="Excel.Chart.8">
                  <p:embed/>
                  <p:pic>
                    <p:nvPicPr>
                      <p:cNvPr id="29704" name="Diagram 18">
                        <a:extLst>
                          <a:ext uri="{FF2B5EF4-FFF2-40B4-BE49-F238E27FC236}">
                            <a16:creationId xmlns:a16="http://schemas.microsoft.com/office/drawing/2014/main" id="{459E586C-C29D-761D-6F95-6F4402EA5BA3}"/>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013"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9705" name="Billede 9">
            <a:extLst>
              <a:ext uri="{FF2B5EF4-FFF2-40B4-BE49-F238E27FC236}">
                <a16:creationId xmlns:a16="http://schemas.microsoft.com/office/drawing/2014/main" id="{CB1CFC63-8BC5-12D4-627A-927A897FFD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363" y="1198563"/>
            <a:ext cx="50847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dsholder til tekst 2">
            <a:extLst>
              <a:ext uri="{FF2B5EF4-FFF2-40B4-BE49-F238E27FC236}">
                <a16:creationId xmlns:a16="http://schemas.microsoft.com/office/drawing/2014/main" id="{56410791-5FF3-935E-56EE-4322025992A9}"/>
              </a:ext>
            </a:extLst>
          </p:cNvPr>
          <p:cNvSpPr>
            <a:spLocks noGrp="1" noChangeArrowheads="1"/>
          </p:cNvSpPr>
          <p:nvPr>
            <p:ph type="body" sz="quarter" idx="10"/>
          </p:nvPr>
        </p:nvSpPr>
        <p:spPr>
          <a:xfrm>
            <a:off x="792163" y="1944688"/>
            <a:ext cx="7559675" cy="2249487"/>
          </a:xfrm>
        </p:spPr>
        <p:txBody>
          <a:bodyPr/>
          <a:lstStyle/>
          <a:p>
            <a:pPr marL="0" indent="0" eaLnBrk="1" hangingPunct="1">
              <a:buFont typeface="Wingdings" panose="05000000000000000000" pitchFamily="2" charset="2"/>
              <a:buNone/>
            </a:pPr>
            <a:r>
              <a:rPr lang="da-DK" altLang="da-DK"/>
              <a:t>Hvor mange elever i en anden klasse har drukket 5 eller flere genstande ved samme lejlighed inden for den seneste måned?  – Jævnaldrende fra skolen eller i kommunen.</a:t>
            </a:r>
          </a:p>
        </p:txBody>
      </p:sp>
      <p:sp>
        <p:nvSpPr>
          <p:cNvPr id="31747" name="Pladsholder til slidenummer 3">
            <a:extLst>
              <a:ext uri="{FF2B5EF4-FFF2-40B4-BE49-F238E27FC236}">
                <a16:creationId xmlns:a16="http://schemas.microsoft.com/office/drawing/2014/main" id="{B1E820D1-2659-57A3-C36E-45962D7AABED}"/>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B6359729-7AF0-4524-8D29-E0C7CC4BE295}" type="slidenum">
              <a:rPr lang="da-DK" altLang="da-DK" sz="1100">
                <a:solidFill>
                  <a:srgbClr val="2C3338"/>
                </a:solidFill>
              </a:rPr>
              <a:pPr/>
              <a:t>5</a:t>
            </a:fld>
            <a:endParaRPr lang="da-DK" altLang="da-DK" sz="1100">
              <a:solidFill>
                <a:srgbClr val="2C3338"/>
              </a:solidFill>
            </a:endParaRPr>
          </a:p>
        </p:txBody>
      </p:sp>
      <p:graphicFrame>
        <p:nvGraphicFramePr>
          <p:cNvPr id="31748" name="Diagram 4">
            <a:extLst>
              <a:ext uri="{FF2B5EF4-FFF2-40B4-BE49-F238E27FC236}">
                <a16:creationId xmlns:a16="http://schemas.microsoft.com/office/drawing/2014/main" id="{A686DB01-B9E8-3823-BCBA-884D2DEE3C27}"/>
              </a:ext>
            </a:extLst>
          </p:cNvPr>
          <p:cNvGraphicFramePr>
            <a:graphicFrameLocks/>
          </p:cNvGraphicFramePr>
          <p:nvPr/>
        </p:nvGraphicFramePr>
        <p:xfrm>
          <a:off x="815975" y="2798763"/>
          <a:ext cx="3506788" cy="2371725"/>
        </p:xfrm>
        <a:graphic>
          <a:graphicData uri="http://schemas.openxmlformats.org/presentationml/2006/ole">
            <mc:AlternateContent xmlns:mc="http://schemas.openxmlformats.org/markup-compatibility/2006">
              <mc:Choice xmlns:v="urn:schemas-microsoft-com:vml" Requires="v">
                <p:oleObj spid="_x0000_s34823" name="Diagram" r:id="rId4" imgW="3517101" imgH="2383339" progId="Excel.Chart.8">
                  <p:embed followColorScheme="full"/>
                </p:oleObj>
              </mc:Choice>
              <mc:Fallback>
                <p:oleObj name="Diagram" r:id="rId4" imgW="3517101" imgH="2383339" progId="Excel.Chart.8">
                  <p:embed followColorScheme="full"/>
                  <p:pic>
                    <p:nvPicPr>
                      <p:cNvPr id="31748" name="Diagram 4">
                        <a:extLst>
                          <a:ext uri="{FF2B5EF4-FFF2-40B4-BE49-F238E27FC236}">
                            <a16:creationId xmlns:a16="http://schemas.microsoft.com/office/drawing/2014/main" id="{A686DB01-B9E8-3823-BCBA-884D2DEE3C2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75" y="2798763"/>
                        <a:ext cx="35067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49" name="Diagram 5">
            <a:extLst>
              <a:ext uri="{FF2B5EF4-FFF2-40B4-BE49-F238E27FC236}">
                <a16:creationId xmlns:a16="http://schemas.microsoft.com/office/drawing/2014/main" id="{979B02A1-979C-689E-FA70-929611586645}"/>
              </a:ext>
            </a:extLst>
          </p:cNvPr>
          <p:cNvGraphicFramePr>
            <a:graphicFrameLocks/>
          </p:cNvGraphicFramePr>
          <p:nvPr/>
        </p:nvGraphicFramePr>
        <p:xfrm>
          <a:off x="3857625" y="2773363"/>
          <a:ext cx="3511550" cy="2374900"/>
        </p:xfrm>
        <a:graphic>
          <a:graphicData uri="http://schemas.openxmlformats.org/presentationml/2006/ole">
            <mc:AlternateContent xmlns:mc="http://schemas.openxmlformats.org/markup-compatibility/2006">
              <mc:Choice xmlns:v="urn:schemas-microsoft-com:vml" Requires="v">
                <p:oleObj spid="_x0000_s34824" name="Chart" r:id="rId6" imgW="3517697" imgH="2383743" progId="Excel.Chart.8">
                  <p:embed/>
                </p:oleObj>
              </mc:Choice>
              <mc:Fallback>
                <p:oleObj name="Chart" r:id="rId6" imgW="3517697" imgH="2383743" progId="Excel.Chart.8">
                  <p:embed/>
                  <p:pic>
                    <p:nvPicPr>
                      <p:cNvPr id="31749" name="Diagram 5">
                        <a:extLst>
                          <a:ext uri="{FF2B5EF4-FFF2-40B4-BE49-F238E27FC236}">
                            <a16:creationId xmlns:a16="http://schemas.microsoft.com/office/drawing/2014/main" id="{979B02A1-979C-689E-FA70-929611586645}"/>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7625"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tregbilledforklaring 2 (uden kant) 14">
            <a:extLst>
              <a:ext uri="{FF2B5EF4-FFF2-40B4-BE49-F238E27FC236}">
                <a16:creationId xmlns:a16="http://schemas.microsoft.com/office/drawing/2014/main" id="{A70C571B-7367-6E4D-A742-30BDE54005E1}"/>
              </a:ext>
            </a:extLst>
          </p:cNvPr>
          <p:cNvSpPr/>
          <p:nvPr/>
        </p:nvSpPr>
        <p:spPr>
          <a:xfrm>
            <a:off x="6043613" y="2497138"/>
            <a:ext cx="1398587" cy="287337"/>
          </a:xfrm>
          <a:prstGeom prst="callout2">
            <a:avLst>
              <a:gd name="adj1" fmla="val 18750"/>
              <a:gd name="adj2" fmla="val -8333"/>
              <a:gd name="adj3" fmla="val 18750"/>
              <a:gd name="adj4" fmla="val -16667"/>
              <a:gd name="adj5" fmla="val 133929"/>
              <a:gd name="adj6" fmla="val -25343"/>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solidFill>
                  <a:srgbClr val="FFFFFF"/>
                </a:solidFill>
              </a:rPr>
              <a:t>SÅDAN ER DET</a:t>
            </a:r>
          </a:p>
        </p:txBody>
      </p:sp>
      <p:sp>
        <p:nvSpPr>
          <p:cNvPr id="16" name="Stregbilledforklaring 2 (uden kant) 15">
            <a:extLst>
              <a:ext uri="{FF2B5EF4-FFF2-40B4-BE49-F238E27FC236}">
                <a16:creationId xmlns:a16="http://schemas.microsoft.com/office/drawing/2014/main" id="{9B230845-80EC-FC45-BA13-82F87FFD3CA5}"/>
              </a:ext>
            </a:extLst>
          </p:cNvPr>
          <p:cNvSpPr/>
          <p:nvPr/>
        </p:nvSpPr>
        <p:spPr>
          <a:xfrm>
            <a:off x="3065463" y="2497138"/>
            <a:ext cx="1397000" cy="287337"/>
          </a:xfrm>
          <a:prstGeom prst="callout2">
            <a:avLst>
              <a:gd name="adj1" fmla="val 18750"/>
              <a:gd name="adj2" fmla="val -8333"/>
              <a:gd name="adj3" fmla="val 18750"/>
              <a:gd name="adj4" fmla="val -16667"/>
              <a:gd name="adj5" fmla="val 144643"/>
              <a:gd name="adj6" fmla="val -3269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solidFill>
                  <a:srgbClr val="FFFFFF"/>
                </a:solidFill>
              </a:rPr>
              <a:t>DET TROR I</a:t>
            </a:r>
          </a:p>
        </p:txBody>
      </p:sp>
      <p:graphicFrame>
        <p:nvGraphicFramePr>
          <p:cNvPr id="31752" name="Diagram 18">
            <a:extLst>
              <a:ext uri="{FF2B5EF4-FFF2-40B4-BE49-F238E27FC236}">
                <a16:creationId xmlns:a16="http://schemas.microsoft.com/office/drawing/2014/main" id="{CF3DEC02-0480-4285-1A0F-0E45992F99CB}"/>
              </a:ext>
            </a:extLst>
          </p:cNvPr>
          <p:cNvGraphicFramePr>
            <a:graphicFrameLocks/>
          </p:cNvGraphicFramePr>
          <p:nvPr/>
        </p:nvGraphicFramePr>
        <p:xfrm>
          <a:off x="354013" y="2773363"/>
          <a:ext cx="3511550" cy="2374900"/>
        </p:xfrm>
        <a:graphic>
          <a:graphicData uri="http://schemas.openxmlformats.org/presentationml/2006/ole">
            <mc:AlternateContent xmlns:mc="http://schemas.openxmlformats.org/markup-compatibility/2006">
              <mc:Choice xmlns:v="urn:schemas-microsoft-com:vml" Requires="v">
                <p:oleObj spid="_x0000_s34825" name="Chart" r:id="rId8" imgW="3517697" imgH="2383743" progId="Excel.Chart.8">
                  <p:embed/>
                </p:oleObj>
              </mc:Choice>
              <mc:Fallback>
                <p:oleObj name="Chart" r:id="rId8" imgW="3517697" imgH="2383743" progId="Excel.Chart.8">
                  <p:embed/>
                  <p:pic>
                    <p:nvPicPr>
                      <p:cNvPr id="31752" name="Diagram 18">
                        <a:extLst>
                          <a:ext uri="{FF2B5EF4-FFF2-40B4-BE49-F238E27FC236}">
                            <a16:creationId xmlns:a16="http://schemas.microsoft.com/office/drawing/2014/main" id="{CF3DEC02-0480-4285-1A0F-0E45992F99CB}"/>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013"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753" name="Billede 9">
            <a:extLst>
              <a:ext uri="{FF2B5EF4-FFF2-40B4-BE49-F238E27FC236}">
                <a16:creationId xmlns:a16="http://schemas.microsoft.com/office/drawing/2014/main" id="{AC0F9A75-4A30-9BF6-4B79-4ECC712AA1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363" y="1198563"/>
            <a:ext cx="50847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tekst 2">
            <a:extLst>
              <a:ext uri="{FF2B5EF4-FFF2-40B4-BE49-F238E27FC236}">
                <a16:creationId xmlns:a16="http://schemas.microsoft.com/office/drawing/2014/main" id="{E5BE6AC7-6888-176E-D959-6FE6100752A8}"/>
              </a:ext>
            </a:extLst>
          </p:cNvPr>
          <p:cNvSpPr>
            <a:spLocks noGrp="1" noChangeArrowheads="1"/>
          </p:cNvSpPr>
          <p:nvPr>
            <p:ph type="body" sz="quarter" idx="10"/>
          </p:nvPr>
        </p:nvSpPr>
        <p:spPr>
          <a:xfrm>
            <a:off x="792163" y="1944688"/>
            <a:ext cx="7559675" cy="2249487"/>
          </a:xfrm>
        </p:spPr>
        <p:txBody>
          <a:bodyPr/>
          <a:lstStyle/>
          <a:p>
            <a:pPr marL="0" indent="0" eaLnBrk="1" hangingPunct="1">
              <a:buFont typeface="Wingdings" panose="05000000000000000000" pitchFamily="2" charset="2"/>
              <a:buNone/>
            </a:pPr>
            <a:r>
              <a:rPr lang="da-DK" altLang="da-DK"/>
              <a:t>Hvor mange elever i 9. klasse har drukket 5 eller flere genstande ved samme lejlighed inden for den seneste måned? – Fra skolen eller i kommunen.</a:t>
            </a:r>
          </a:p>
        </p:txBody>
      </p:sp>
      <p:sp>
        <p:nvSpPr>
          <p:cNvPr id="33795" name="Pladsholder til slidenummer 3">
            <a:extLst>
              <a:ext uri="{FF2B5EF4-FFF2-40B4-BE49-F238E27FC236}">
                <a16:creationId xmlns:a16="http://schemas.microsoft.com/office/drawing/2014/main" id="{AFA91672-ABB8-9B22-A023-D38F03E8E50B}"/>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19D0C059-221E-4337-8D1B-2848E3D5B12E}" type="slidenum">
              <a:rPr lang="da-DK" altLang="da-DK" sz="1100">
                <a:solidFill>
                  <a:srgbClr val="2C3338"/>
                </a:solidFill>
              </a:rPr>
              <a:pPr/>
              <a:t>6</a:t>
            </a:fld>
            <a:endParaRPr lang="da-DK" altLang="da-DK" sz="1100">
              <a:solidFill>
                <a:srgbClr val="2C3338"/>
              </a:solidFill>
            </a:endParaRPr>
          </a:p>
        </p:txBody>
      </p:sp>
      <p:graphicFrame>
        <p:nvGraphicFramePr>
          <p:cNvPr id="33796" name="Diagram 4">
            <a:extLst>
              <a:ext uri="{FF2B5EF4-FFF2-40B4-BE49-F238E27FC236}">
                <a16:creationId xmlns:a16="http://schemas.microsoft.com/office/drawing/2014/main" id="{DE29B734-3960-6016-776C-AAF962201A28}"/>
              </a:ext>
            </a:extLst>
          </p:cNvPr>
          <p:cNvGraphicFramePr>
            <a:graphicFrameLocks/>
          </p:cNvGraphicFramePr>
          <p:nvPr/>
        </p:nvGraphicFramePr>
        <p:xfrm>
          <a:off x="815975" y="2798763"/>
          <a:ext cx="3506788" cy="2371725"/>
        </p:xfrm>
        <a:graphic>
          <a:graphicData uri="http://schemas.openxmlformats.org/presentationml/2006/ole">
            <mc:AlternateContent xmlns:mc="http://schemas.openxmlformats.org/markup-compatibility/2006">
              <mc:Choice xmlns:v="urn:schemas-microsoft-com:vml" Requires="v">
                <p:oleObj spid="_x0000_s36871" name="Diagram" r:id="rId4" imgW="3517101" imgH="2383339" progId="Excel.Chart.8">
                  <p:embed followColorScheme="full"/>
                </p:oleObj>
              </mc:Choice>
              <mc:Fallback>
                <p:oleObj name="Diagram" r:id="rId4" imgW="3517101" imgH="2383339" progId="Excel.Chart.8">
                  <p:embed followColorScheme="full"/>
                  <p:pic>
                    <p:nvPicPr>
                      <p:cNvPr id="33796" name="Diagram 4">
                        <a:extLst>
                          <a:ext uri="{FF2B5EF4-FFF2-40B4-BE49-F238E27FC236}">
                            <a16:creationId xmlns:a16="http://schemas.microsoft.com/office/drawing/2014/main" id="{DE29B734-3960-6016-776C-AAF962201A2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75" y="2798763"/>
                        <a:ext cx="35067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797" name="Diagram 5">
            <a:extLst>
              <a:ext uri="{FF2B5EF4-FFF2-40B4-BE49-F238E27FC236}">
                <a16:creationId xmlns:a16="http://schemas.microsoft.com/office/drawing/2014/main" id="{A31771B5-D7EB-1072-BA6B-E0308E673D37}"/>
              </a:ext>
            </a:extLst>
          </p:cNvPr>
          <p:cNvGraphicFramePr>
            <a:graphicFrameLocks/>
          </p:cNvGraphicFramePr>
          <p:nvPr/>
        </p:nvGraphicFramePr>
        <p:xfrm>
          <a:off x="3857625" y="2773363"/>
          <a:ext cx="3511550" cy="2374900"/>
        </p:xfrm>
        <a:graphic>
          <a:graphicData uri="http://schemas.openxmlformats.org/presentationml/2006/ole">
            <mc:AlternateContent xmlns:mc="http://schemas.openxmlformats.org/markup-compatibility/2006">
              <mc:Choice xmlns:v="urn:schemas-microsoft-com:vml" Requires="v">
                <p:oleObj spid="_x0000_s36872" name="Chart" r:id="rId6" imgW="3517697" imgH="2383743" progId="Excel.Chart.8">
                  <p:embed/>
                </p:oleObj>
              </mc:Choice>
              <mc:Fallback>
                <p:oleObj name="Chart" r:id="rId6" imgW="3517697" imgH="2383743" progId="Excel.Chart.8">
                  <p:embed/>
                  <p:pic>
                    <p:nvPicPr>
                      <p:cNvPr id="33797" name="Diagram 5">
                        <a:extLst>
                          <a:ext uri="{FF2B5EF4-FFF2-40B4-BE49-F238E27FC236}">
                            <a16:creationId xmlns:a16="http://schemas.microsoft.com/office/drawing/2014/main" id="{A31771B5-D7EB-1072-BA6B-E0308E673D3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7625"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tregbilledforklaring 2 (uden kant) 14">
            <a:extLst>
              <a:ext uri="{FF2B5EF4-FFF2-40B4-BE49-F238E27FC236}">
                <a16:creationId xmlns:a16="http://schemas.microsoft.com/office/drawing/2014/main" id="{0599A0C3-B767-154A-B62D-0C2C648D9033}"/>
              </a:ext>
            </a:extLst>
          </p:cNvPr>
          <p:cNvSpPr/>
          <p:nvPr/>
        </p:nvSpPr>
        <p:spPr>
          <a:xfrm>
            <a:off x="6043613" y="2497138"/>
            <a:ext cx="1398587" cy="287337"/>
          </a:xfrm>
          <a:prstGeom prst="callout2">
            <a:avLst>
              <a:gd name="adj1" fmla="val 18750"/>
              <a:gd name="adj2" fmla="val -8333"/>
              <a:gd name="adj3" fmla="val 18750"/>
              <a:gd name="adj4" fmla="val -16667"/>
              <a:gd name="adj5" fmla="val 133929"/>
              <a:gd name="adj6" fmla="val -25343"/>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solidFill>
                  <a:srgbClr val="FFFFFF"/>
                </a:solidFill>
              </a:rPr>
              <a:t>SÅDAN ER DET</a:t>
            </a:r>
          </a:p>
        </p:txBody>
      </p:sp>
      <p:sp>
        <p:nvSpPr>
          <p:cNvPr id="16" name="Stregbilledforklaring 2 (uden kant) 15">
            <a:extLst>
              <a:ext uri="{FF2B5EF4-FFF2-40B4-BE49-F238E27FC236}">
                <a16:creationId xmlns:a16="http://schemas.microsoft.com/office/drawing/2014/main" id="{4ADAAB28-9ED9-C946-B49C-AF8F54F75063}"/>
              </a:ext>
            </a:extLst>
          </p:cNvPr>
          <p:cNvSpPr/>
          <p:nvPr/>
        </p:nvSpPr>
        <p:spPr>
          <a:xfrm>
            <a:off x="3065463" y="2497138"/>
            <a:ext cx="1397000" cy="287337"/>
          </a:xfrm>
          <a:prstGeom prst="callout2">
            <a:avLst>
              <a:gd name="adj1" fmla="val 18750"/>
              <a:gd name="adj2" fmla="val -8333"/>
              <a:gd name="adj3" fmla="val 18750"/>
              <a:gd name="adj4" fmla="val -16667"/>
              <a:gd name="adj5" fmla="val 144643"/>
              <a:gd name="adj6" fmla="val -3269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solidFill>
                  <a:srgbClr val="FFFFFF"/>
                </a:solidFill>
              </a:rPr>
              <a:t>DET TROR I</a:t>
            </a:r>
          </a:p>
        </p:txBody>
      </p:sp>
      <p:graphicFrame>
        <p:nvGraphicFramePr>
          <p:cNvPr id="33800" name="Diagram 18">
            <a:extLst>
              <a:ext uri="{FF2B5EF4-FFF2-40B4-BE49-F238E27FC236}">
                <a16:creationId xmlns:a16="http://schemas.microsoft.com/office/drawing/2014/main" id="{474890E4-E3F5-424C-98BF-770B83912DD8}"/>
              </a:ext>
            </a:extLst>
          </p:cNvPr>
          <p:cNvGraphicFramePr>
            <a:graphicFrameLocks/>
          </p:cNvGraphicFramePr>
          <p:nvPr/>
        </p:nvGraphicFramePr>
        <p:xfrm>
          <a:off x="354013" y="2773363"/>
          <a:ext cx="3511550" cy="2374900"/>
        </p:xfrm>
        <a:graphic>
          <a:graphicData uri="http://schemas.openxmlformats.org/presentationml/2006/ole">
            <mc:AlternateContent xmlns:mc="http://schemas.openxmlformats.org/markup-compatibility/2006">
              <mc:Choice xmlns:v="urn:schemas-microsoft-com:vml" Requires="v">
                <p:oleObj spid="_x0000_s36873" name="Chart" r:id="rId8" imgW="3517697" imgH="2383743" progId="Excel.Chart.8">
                  <p:embed/>
                </p:oleObj>
              </mc:Choice>
              <mc:Fallback>
                <p:oleObj name="Chart" r:id="rId8" imgW="3517697" imgH="2383743" progId="Excel.Chart.8">
                  <p:embed/>
                  <p:pic>
                    <p:nvPicPr>
                      <p:cNvPr id="33800" name="Diagram 18">
                        <a:extLst>
                          <a:ext uri="{FF2B5EF4-FFF2-40B4-BE49-F238E27FC236}">
                            <a16:creationId xmlns:a16="http://schemas.microsoft.com/office/drawing/2014/main" id="{474890E4-E3F5-424C-98BF-770B83912DD8}"/>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013"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801" name="Billede 9">
            <a:extLst>
              <a:ext uri="{FF2B5EF4-FFF2-40B4-BE49-F238E27FC236}">
                <a16:creationId xmlns:a16="http://schemas.microsoft.com/office/drawing/2014/main" id="{EA0E2D8D-5D19-D925-360C-BE9D0C2D21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363" y="1198563"/>
            <a:ext cx="50847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dsholder til tekst 2">
            <a:extLst>
              <a:ext uri="{FF2B5EF4-FFF2-40B4-BE49-F238E27FC236}">
                <a16:creationId xmlns:a16="http://schemas.microsoft.com/office/drawing/2014/main" id="{220513FC-0270-D147-96C8-22216B47ED70}"/>
              </a:ext>
            </a:extLst>
          </p:cNvPr>
          <p:cNvSpPr>
            <a:spLocks noGrp="1" noChangeArrowheads="1"/>
          </p:cNvSpPr>
          <p:nvPr>
            <p:ph type="body" sz="quarter" idx="10"/>
          </p:nvPr>
        </p:nvSpPr>
        <p:spPr>
          <a:xfrm>
            <a:off x="792163" y="1944688"/>
            <a:ext cx="7559675" cy="2249487"/>
          </a:xfrm>
        </p:spPr>
        <p:txBody>
          <a:bodyPr/>
          <a:lstStyle/>
          <a:p>
            <a:pPr marL="0" indent="0" eaLnBrk="1" hangingPunct="1">
              <a:buFont typeface="Wingdings" panose="05000000000000000000" pitchFamily="2" charset="2"/>
              <a:buNone/>
            </a:pPr>
            <a:r>
              <a:rPr lang="da-DK" altLang="da-DK"/>
              <a:t>Hvor mange elever i 9. klasse har drukket 5 eller flere genstande ved samme lejlighed inden for den seneste måned? –  Fra ___________________. </a:t>
            </a:r>
          </a:p>
        </p:txBody>
      </p:sp>
      <p:sp>
        <p:nvSpPr>
          <p:cNvPr id="35843" name="Pladsholder til slidenummer 3">
            <a:extLst>
              <a:ext uri="{FF2B5EF4-FFF2-40B4-BE49-F238E27FC236}">
                <a16:creationId xmlns:a16="http://schemas.microsoft.com/office/drawing/2014/main" id="{4711E8D3-3B6A-0217-E797-FB7516319D7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CF045202-383F-4D82-957E-2571DBE85F48}" type="slidenum">
              <a:rPr lang="da-DK" altLang="da-DK" sz="1100">
                <a:solidFill>
                  <a:srgbClr val="2C3338"/>
                </a:solidFill>
              </a:rPr>
              <a:pPr/>
              <a:t>7</a:t>
            </a:fld>
            <a:endParaRPr lang="da-DK" altLang="da-DK" sz="1100">
              <a:solidFill>
                <a:srgbClr val="2C3338"/>
              </a:solidFill>
            </a:endParaRPr>
          </a:p>
        </p:txBody>
      </p:sp>
      <p:graphicFrame>
        <p:nvGraphicFramePr>
          <p:cNvPr id="35844" name="Diagram 4">
            <a:extLst>
              <a:ext uri="{FF2B5EF4-FFF2-40B4-BE49-F238E27FC236}">
                <a16:creationId xmlns:a16="http://schemas.microsoft.com/office/drawing/2014/main" id="{EC6DD0EA-76F7-AA64-76A9-0731237A4533}"/>
              </a:ext>
            </a:extLst>
          </p:cNvPr>
          <p:cNvGraphicFramePr>
            <a:graphicFrameLocks/>
          </p:cNvGraphicFramePr>
          <p:nvPr/>
        </p:nvGraphicFramePr>
        <p:xfrm>
          <a:off x="815975" y="2798763"/>
          <a:ext cx="3506788" cy="2371725"/>
        </p:xfrm>
        <a:graphic>
          <a:graphicData uri="http://schemas.openxmlformats.org/presentationml/2006/ole">
            <mc:AlternateContent xmlns:mc="http://schemas.openxmlformats.org/markup-compatibility/2006">
              <mc:Choice xmlns:v="urn:schemas-microsoft-com:vml" Requires="v">
                <p:oleObj spid="_x0000_s38919" name="Diagram" r:id="rId4" imgW="3517101" imgH="2383339" progId="Excel.Chart.8">
                  <p:embed followColorScheme="full"/>
                </p:oleObj>
              </mc:Choice>
              <mc:Fallback>
                <p:oleObj name="Diagram" r:id="rId4" imgW="3517101" imgH="2383339" progId="Excel.Chart.8">
                  <p:embed followColorScheme="full"/>
                  <p:pic>
                    <p:nvPicPr>
                      <p:cNvPr id="35844" name="Diagram 4">
                        <a:extLst>
                          <a:ext uri="{FF2B5EF4-FFF2-40B4-BE49-F238E27FC236}">
                            <a16:creationId xmlns:a16="http://schemas.microsoft.com/office/drawing/2014/main" id="{EC6DD0EA-76F7-AA64-76A9-0731237A453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75" y="2798763"/>
                        <a:ext cx="35067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45" name="Diagram 5">
            <a:extLst>
              <a:ext uri="{FF2B5EF4-FFF2-40B4-BE49-F238E27FC236}">
                <a16:creationId xmlns:a16="http://schemas.microsoft.com/office/drawing/2014/main" id="{D3F76BD8-AE65-B2E3-F86E-8832E7EB7717}"/>
              </a:ext>
            </a:extLst>
          </p:cNvPr>
          <p:cNvGraphicFramePr>
            <a:graphicFrameLocks/>
          </p:cNvGraphicFramePr>
          <p:nvPr/>
        </p:nvGraphicFramePr>
        <p:xfrm>
          <a:off x="3857625" y="2773363"/>
          <a:ext cx="3511550" cy="2374900"/>
        </p:xfrm>
        <a:graphic>
          <a:graphicData uri="http://schemas.openxmlformats.org/presentationml/2006/ole">
            <mc:AlternateContent xmlns:mc="http://schemas.openxmlformats.org/markup-compatibility/2006">
              <mc:Choice xmlns:v="urn:schemas-microsoft-com:vml" Requires="v">
                <p:oleObj spid="_x0000_s38920" name="Chart" r:id="rId6" imgW="3517697" imgH="2383743" progId="Excel.Chart.8">
                  <p:embed/>
                </p:oleObj>
              </mc:Choice>
              <mc:Fallback>
                <p:oleObj name="Chart" r:id="rId6" imgW="3517697" imgH="2383743" progId="Excel.Chart.8">
                  <p:embed/>
                  <p:pic>
                    <p:nvPicPr>
                      <p:cNvPr id="35845" name="Diagram 5">
                        <a:extLst>
                          <a:ext uri="{FF2B5EF4-FFF2-40B4-BE49-F238E27FC236}">
                            <a16:creationId xmlns:a16="http://schemas.microsoft.com/office/drawing/2014/main" id="{D3F76BD8-AE65-B2E3-F86E-8832E7EB771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7625"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tregbilledforklaring 2 (uden kant) 14">
            <a:extLst>
              <a:ext uri="{FF2B5EF4-FFF2-40B4-BE49-F238E27FC236}">
                <a16:creationId xmlns:a16="http://schemas.microsoft.com/office/drawing/2014/main" id="{9044D040-13AC-894B-8080-B79F98C814AD}"/>
              </a:ext>
            </a:extLst>
          </p:cNvPr>
          <p:cNvSpPr/>
          <p:nvPr/>
        </p:nvSpPr>
        <p:spPr>
          <a:xfrm>
            <a:off x="6043613" y="2497138"/>
            <a:ext cx="1398587" cy="287337"/>
          </a:xfrm>
          <a:prstGeom prst="callout2">
            <a:avLst>
              <a:gd name="adj1" fmla="val 18750"/>
              <a:gd name="adj2" fmla="val -8333"/>
              <a:gd name="adj3" fmla="val 18750"/>
              <a:gd name="adj4" fmla="val -16667"/>
              <a:gd name="adj5" fmla="val 133929"/>
              <a:gd name="adj6" fmla="val -25343"/>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solidFill>
                  <a:srgbClr val="FFFFFF"/>
                </a:solidFill>
              </a:rPr>
              <a:t>SÅDAN ER DET</a:t>
            </a:r>
          </a:p>
        </p:txBody>
      </p:sp>
      <p:sp>
        <p:nvSpPr>
          <p:cNvPr id="16" name="Stregbilledforklaring 2 (uden kant) 15">
            <a:extLst>
              <a:ext uri="{FF2B5EF4-FFF2-40B4-BE49-F238E27FC236}">
                <a16:creationId xmlns:a16="http://schemas.microsoft.com/office/drawing/2014/main" id="{EEB3D307-16B2-6D4C-AB62-4F27D4DC77EB}"/>
              </a:ext>
            </a:extLst>
          </p:cNvPr>
          <p:cNvSpPr/>
          <p:nvPr/>
        </p:nvSpPr>
        <p:spPr>
          <a:xfrm>
            <a:off x="3065463" y="2497138"/>
            <a:ext cx="1397000" cy="287337"/>
          </a:xfrm>
          <a:prstGeom prst="callout2">
            <a:avLst>
              <a:gd name="adj1" fmla="val 18750"/>
              <a:gd name="adj2" fmla="val -8333"/>
              <a:gd name="adj3" fmla="val 18750"/>
              <a:gd name="adj4" fmla="val -16667"/>
              <a:gd name="adj5" fmla="val 144643"/>
              <a:gd name="adj6" fmla="val -3269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32" eaLnBrk="1" fontAlgn="auto" hangingPunct="1">
              <a:spcBef>
                <a:spcPts val="0"/>
              </a:spcBef>
              <a:spcAft>
                <a:spcPts val="0"/>
              </a:spcAft>
              <a:defRPr/>
            </a:pPr>
            <a:r>
              <a:rPr lang="da-DK" sz="1404" b="1" dirty="0">
                <a:solidFill>
                  <a:srgbClr val="FFFFFF"/>
                </a:solidFill>
              </a:rPr>
              <a:t>DET TROR I</a:t>
            </a:r>
          </a:p>
        </p:txBody>
      </p:sp>
      <p:graphicFrame>
        <p:nvGraphicFramePr>
          <p:cNvPr id="35848" name="Diagram 18">
            <a:extLst>
              <a:ext uri="{FF2B5EF4-FFF2-40B4-BE49-F238E27FC236}">
                <a16:creationId xmlns:a16="http://schemas.microsoft.com/office/drawing/2014/main" id="{E80B6478-CE68-3AE8-CDB5-BFF900B06EF7}"/>
              </a:ext>
            </a:extLst>
          </p:cNvPr>
          <p:cNvGraphicFramePr>
            <a:graphicFrameLocks/>
          </p:cNvGraphicFramePr>
          <p:nvPr/>
        </p:nvGraphicFramePr>
        <p:xfrm>
          <a:off x="354013" y="2773363"/>
          <a:ext cx="3511550" cy="2374900"/>
        </p:xfrm>
        <a:graphic>
          <a:graphicData uri="http://schemas.openxmlformats.org/presentationml/2006/ole">
            <mc:AlternateContent xmlns:mc="http://schemas.openxmlformats.org/markup-compatibility/2006">
              <mc:Choice xmlns:v="urn:schemas-microsoft-com:vml" Requires="v">
                <p:oleObj spid="_x0000_s38921" name="Chart" r:id="rId8" imgW="3517697" imgH="2383743" progId="Excel.Chart.8">
                  <p:embed/>
                </p:oleObj>
              </mc:Choice>
              <mc:Fallback>
                <p:oleObj name="Chart" r:id="rId8" imgW="3517697" imgH="2383743" progId="Excel.Chart.8">
                  <p:embed/>
                  <p:pic>
                    <p:nvPicPr>
                      <p:cNvPr id="35848" name="Diagram 18">
                        <a:extLst>
                          <a:ext uri="{FF2B5EF4-FFF2-40B4-BE49-F238E27FC236}">
                            <a16:creationId xmlns:a16="http://schemas.microsoft.com/office/drawing/2014/main" id="{E80B6478-CE68-3AE8-CDB5-BFF900B06EF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013" y="2773363"/>
                        <a:ext cx="35115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5849" name="Billede 9">
            <a:extLst>
              <a:ext uri="{FF2B5EF4-FFF2-40B4-BE49-F238E27FC236}">
                <a16:creationId xmlns:a16="http://schemas.microsoft.com/office/drawing/2014/main" id="{CE21BFE0-AC91-5D8C-A7EF-A14B0BBA60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363" y="1198563"/>
            <a:ext cx="50847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dsholder til tekst 8">
            <a:extLst>
              <a:ext uri="{FF2B5EF4-FFF2-40B4-BE49-F238E27FC236}">
                <a16:creationId xmlns:a16="http://schemas.microsoft.com/office/drawing/2014/main" id="{F6AB70B6-3388-6D72-28F2-63F10F8515CC}"/>
              </a:ext>
            </a:extLst>
          </p:cNvPr>
          <p:cNvSpPr>
            <a:spLocks noGrp="1" noChangeArrowheads="1"/>
          </p:cNvSpPr>
          <p:nvPr>
            <p:ph type="body" sz="quarter" idx="14"/>
          </p:nvPr>
        </p:nvSpPr>
        <p:spPr>
          <a:xfrm>
            <a:off x="1082675" y="2952750"/>
            <a:ext cx="2582863" cy="2184400"/>
          </a:xfrm>
        </p:spPr>
        <p:txBody>
          <a:bodyPr/>
          <a:lstStyle/>
          <a:p>
            <a:pPr eaLnBrk="1" hangingPunct="1">
              <a:spcBef>
                <a:spcPct val="0"/>
              </a:spcBef>
            </a:pPr>
            <a:r>
              <a:rPr lang="da-DK" altLang="da-DK">
                <a:solidFill>
                  <a:schemeClr val="tx1"/>
                </a:solidFill>
              </a:rPr>
              <a:t>GRUPPEARBEJDE:</a:t>
            </a:r>
            <a:endParaRPr lang="da-DK" altLang="da-DK"/>
          </a:p>
          <a:p>
            <a:pPr eaLnBrk="1" hangingPunct="1">
              <a:spcBef>
                <a:spcPct val="0"/>
              </a:spcBef>
            </a:pPr>
            <a:r>
              <a:rPr lang="da-DK" altLang="da-DK"/>
              <a:t>Forklar forskellen.</a:t>
            </a:r>
          </a:p>
        </p:txBody>
      </p:sp>
      <p:pic>
        <p:nvPicPr>
          <p:cNvPr id="37891" name="Billede 1">
            <a:extLst>
              <a:ext uri="{FF2B5EF4-FFF2-40B4-BE49-F238E27FC236}">
                <a16:creationId xmlns:a16="http://schemas.microsoft.com/office/drawing/2014/main" id="{D6C2469A-DA2A-B944-4846-35BF4C4DA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192213"/>
            <a:ext cx="46545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ladsholder til billede 8" descr="Et billede, der indeholder skærmbillede&#10;&#10;Automatisk genereret beskrivelse">
            <a:extLst>
              <a:ext uri="{FF2B5EF4-FFF2-40B4-BE49-F238E27FC236}">
                <a16:creationId xmlns:a16="http://schemas.microsoft.com/office/drawing/2014/main" id="{24A4DAB6-FEBD-4D0E-8F26-FF2A4A5497C4}"/>
              </a:ext>
            </a:extLst>
          </p:cNvPr>
          <p:cNvPicPr>
            <a:picLocks noGrp="1" noChangeAspect="1"/>
          </p:cNvPicPr>
          <p:nvPr>
            <p:ph type="pic" sz="quarter" idx="13"/>
          </p:nvPr>
        </p:nvPicPr>
        <p:blipFill>
          <a:blip r:embed="rId4"/>
          <a:srcRect t="6" b="6"/>
          <a:stretch>
            <a:fillRect/>
          </a:stretch>
        </p:blipFill>
        <p:spPr>
          <a:xfrm>
            <a:off x="5764213" y="1200150"/>
            <a:ext cx="2868612" cy="40560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Billede 1">
            <a:extLst>
              <a:ext uri="{FF2B5EF4-FFF2-40B4-BE49-F238E27FC236}">
                <a16:creationId xmlns:a16="http://schemas.microsoft.com/office/drawing/2014/main" id="{9A123E02-5512-5012-6769-7849A3E09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533400"/>
            <a:ext cx="840105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Pladsholder til slidenummer 3">
            <a:extLst>
              <a:ext uri="{FF2B5EF4-FFF2-40B4-BE49-F238E27FC236}">
                <a16:creationId xmlns:a16="http://schemas.microsoft.com/office/drawing/2014/main" id="{AFBCA6A0-B57B-79D4-5BBF-1596951A4AE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712788" eaLnBrk="0" fontAlgn="base" hangingPunct="0">
              <a:spcBef>
                <a:spcPct val="0"/>
              </a:spcBef>
              <a:spcAft>
                <a:spcPct val="0"/>
              </a:spcAft>
              <a:defRPr sz="1400">
                <a:solidFill>
                  <a:schemeClr val="tx1"/>
                </a:solidFill>
                <a:latin typeface="Calibri" panose="020F0502020204030204" pitchFamily="34" charset="0"/>
              </a:defRPr>
            </a:lvl6pPr>
            <a:lvl7pPr marL="2971800" indent="-228600" defTabSz="712788" eaLnBrk="0" fontAlgn="base" hangingPunct="0">
              <a:spcBef>
                <a:spcPct val="0"/>
              </a:spcBef>
              <a:spcAft>
                <a:spcPct val="0"/>
              </a:spcAft>
              <a:defRPr sz="1400">
                <a:solidFill>
                  <a:schemeClr val="tx1"/>
                </a:solidFill>
                <a:latin typeface="Calibri" panose="020F0502020204030204" pitchFamily="34" charset="0"/>
              </a:defRPr>
            </a:lvl7pPr>
            <a:lvl8pPr marL="3429000" indent="-228600" defTabSz="712788" eaLnBrk="0" fontAlgn="base" hangingPunct="0">
              <a:spcBef>
                <a:spcPct val="0"/>
              </a:spcBef>
              <a:spcAft>
                <a:spcPct val="0"/>
              </a:spcAft>
              <a:defRPr sz="1400">
                <a:solidFill>
                  <a:schemeClr val="tx1"/>
                </a:solidFill>
                <a:latin typeface="Calibri" panose="020F0502020204030204" pitchFamily="34" charset="0"/>
              </a:defRPr>
            </a:lvl8pPr>
            <a:lvl9pPr marL="3886200" indent="-228600" defTabSz="712788" eaLnBrk="0" fontAlgn="base" hangingPunct="0">
              <a:spcBef>
                <a:spcPct val="0"/>
              </a:spcBef>
              <a:spcAft>
                <a:spcPct val="0"/>
              </a:spcAft>
              <a:defRPr sz="1400">
                <a:solidFill>
                  <a:schemeClr val="tx1"/>
                </a:solidFill>
                <a:latin typeface="Calibri" panose="020F0502020204030204" pitchFamily="34" charset="0"/>
              </a:defRPr>
            </a:lvl9pPr>
          </a:lstStyle>
          <a:p>
            <a:fld id="{59F255DF-1678-4F11-8F3D-8B644ACC1D25}" type="slidenum">
              <a:rPr lang="da-DK" altLang="da-DK" sz="1100"/>
              <a:pPr/>
              <a:t>9</a:t>
            </a:fld>
            <a:endParaRPr lang="da-DK" altLang="da-DK" sz="1100"/>
          </a:p>
        </p:txBody>
      </p:sp>
      <p:pic>
        <p:nvPicPr>
          <p:cNvPr id="39940" name="Billede 5">
            <a:extLst>
              <a:ext uri="{FF2B5EF4-FFF2-40B4-BE49-F238E27FC236}">
                <a16:creationId xmlns:a16="http://schemas.microsoft.com/office/drawing/2014/main" id="{75D9FD4A-9804-BEEB-7A52-71B019928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1219200"/>
            <a:ext cx="34163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Kontortema">
  <a:themeElements>
    <a:clrScheme name="DKR3">
      <a:dk1>
        <a:srgbClr val="2C3338"/>
      </a:dk1>
      <a:lt1>
        <a:srgbClr val="FFFFFF"/>
      </a:lt1>
      <a:dk2>
        <a:srgbClr val="44546A"/>
      </a:dk2>
      <a:lt2>
        <a:srgbClr val="D3DACC"/>
      </a:lt2>
      <a:accent1>
        <a:srgbClr val="76B72A"/>
      </a:accent1>
      <a:accent2>
        <a:srgbClr val="CEDFEE"/>
      </a:accent2>
      <a:accent3>
        <a:srgbClr val="1568B1"/>
      </a:accent3>
      <a:accent4>
        <a:srgbClr val="00A3E8"/>
      </a:accent4>
      <a:accent5>
        <a:srgbClr val="C4002B"/>
      </a:accent5>
      <a:accent6>
        <a:srgbClr val="F3F3F1"/>
      </a:accent6>
      <a:hlink>
        <a:srgbClr val="2C3337"/>
      </a:hlink>
      <a:folHlink>
        <a:srgbClr val="2C3337"/>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ontortema">
  <a:themeElements>
    <a:clrScheme name="DKR3">
      <a:dk1>
        <a:srgbClr val="2C3338"/>
      </a:dk1>
      <a:lt1>
        <a:srgbClr val="FFFFFF"/>
      </a:lt1>
      <a:dk2>
        <a:srgbClr val="44546A"/>
      </a:dk2>
      <a:lt2>
        <a:srgbClr val="D3DACC"/>
      </a:lt2>
      <a:accent1>
        <a:srgbClr val="76B72A"/>
      </a:accent1>
      <a:accent2>
        <a:srgbClr val="CEDFEE"/>
      </a:accent2>
      <a:accent3>
        <a:srgbClr val="1568B1"/>
      </a:accent3>
      <a:accent4>
        <a:srgbClr val="00A3E8"/>
      </a:accent4>
      <a:accent5>
        <a:srgbClr val="C4002B"/>
      </a:accent5>
      <a:accent6>
        <a:srgbClr val="F3F3F1"/>
      </a:accent6>
      <a:hlink>
        <a:srgbClr val="2C3337"/>
      </a:hlink>
      <a:folHlink>
        <a:srgbClr val="2C3337"/>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99B3664D2E704FA03B3A0FB9CDD454" ma:contentTypeVersion="9" ma:contentTypeDescription="Create a new document." ma:contentTypeScope="" ma:versionID="7b768fd7aa7bc0fca9f83b3bf8db4399">
  <xsd:schema xmlns:xsd="http://www.w3.org/2001/XMLSchema" xmlns:xs="http://www.w3.org/2001/XMLSchema" xmlns:p="http://schemas.microsoft.com/office/2006/metadata/properties" xmlns:ns2="5c5c12c9-a27b-44bc-8453-ce10d34786c9" xmlns:ns3="da10fe96-52a9-45ab-9366-f5a5999a6500" targetNamespace="http://schemas.microsoft.com/office/2006/metadata/properties" ma:root="true" ma:fieldsID="94c5c41718b562b3340bdf592ce7ea16" ns2:_="" ns3:_="">
    <xsd:import namespace="5c5c12c9-a27b-44bc-8453-ce10d34786c9"/>
    <xsd:import namespace="da10fe96-52a9-45ab-9366-f5a5999a65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dat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5c12c9-a27b-44bc-8453-ce10d34786c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date" ma:index="15" nillable="true" ma:displayName="date" ma:format="DateOnly" ma:internalName="date">
      <xsd:simpleType>
        <xsd:restriction base="dms:DateTime"/>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10fe96-52a9-45ab-9366-f5a5999a6500"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EABCEF-8191-469B-89DF-8A8DBCD362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5c12c9-a27b-44bc-8453-ce10d34786c9"/>
    <ds:schemaRef ds:uri="da10fe96-52a9-45ab-9366-f5a5999a65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84BA39-2809-497C-B4FF-61E095F7A5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18775</TotalTime>
  <Words>5971</Words>
  <Application>Microsoft Office PowerPoint</Application>
  <PresentationFormat>Skærmshow (16:10)</PresentationFormat>
  <Paragraphs>593</Paragraphs>
  <Slides>25</Slides>
  <Notes>25</Notes>
  <HiddenSlides>0</HiddenSlides>
  <MMClips>0</MMClips>
  <ScaleCrop>false</ScaleCrop>
  <HeadingPairs>
    <vt:vector size="8" baseType="variant">
      <vt:variant>
        <vt:lpstr>Benyttede skrifttyper</vt:lpstr>
      </vt:variant>
      <vt:variant>
        <vt:i4>3</vt:i4>
      </vt:variant>
      <vt:variant>
        <vt:lpstr>Tema</vt:lpstr>
      </vt:variant>
      <vt:variant>
        <vt:i4>2</vt:i4>
      </vt:variant>
      <vt:variant>
        <vt:lpstr>Integrerede OLE-servere</vt:lpstr>
      </vt:variant>
      <vt:variant>
        <vt:i4>2</vt:i4>
      </vt:variant>
      <vt:variant>
        <vt:lpstr>Slidetitler</vt:lpstr>
      </vt:variant>
      <vt:variant>
        <vt:i4>25</vt:i4>
      </vt:variant>
    </vt:vector>
  </HeadingPairs>
  <TitlesOfParts>
    <vt:vector size="32" baseType="lpstr">
      <vt:lpstr>Arial</vt:lpstr>
      <vt:lpstr>Calibri</vt:lpstr>
      <vt:lpstr>Wingdings</vt:lpstr>
      <vt:lpstr>Kontortema</vt:lpstr>
      <vt:lpstr>1_Kontortema</vt:lpstr>
      <vt:lpstr>Diagram</vt:lpstr>
      <vt:lpstr>Chart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manometer</dc:creator>
  <cp:lastModifiedBy>Anja Schulze-Larsen</cp:lastModifiedBy>
  <cp:revision>714</cp:revision>
  <cp:lastPrinted>2018-01-10T09:40:10Z</cp:lastPrinted>
  <dcterms:created xsi:type="dcterms:W3CDTF">2017-11-06T13:17:44Z</dcterms:created>
  <dcterms:modified xsi:type="dcterms:W3CDTF">2022-04-13T13:58:56Z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
  </property>
</Properties>
</file>